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7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16-8A73-44FA-8F73-075BD7F0E26F}" type="datetimeFigureOut">
              <a:rPr lang="en-GB" smtClean="0"/>
              <a:t>10/09/20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F457-4F60-45A0-B108-EE7BF8CB2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18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16-8A73-44FA-8F73-075BD7F0E26F}" type="datetimeFigureOut">
              <a:rPr lang="en-GB" smtClean="0"/>
              <a:t>10/09/20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F457-4F60-45A0-B108-EE7BF8CB2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1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16-8A73-44FA-8F73-075BD7F0E26F}" type="datetimeFigureOut">
              <a:rPr lang="en-GB" smtClean="0"/>
              <a:t>10/09/20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F457-4F60-45A0-B108-EE7BF8CB2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16-8A73-44FA-8F73-075BD7F0E26F}" type="datetimeFigureOut">
              <a:rPr lang="en-GB" smtClean="0"/>
              <a:t>10/09/20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F457-4F60-45A0-B108-EE7BF8CB2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16-8A73-44FA-8F73-075BD7F0E26F}" type="datetimeFigureOut">
              <a:rPr lang="en-GB" smtClean="0"/>
              <a:t>10/09/20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F457-4F60-45A0-B108-EE7BF8CB2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49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16-8A73-44FA-8F73-075BD7F0E26F}" type="datetimeFigureOut">
              <a:rPr lang="en-GB" smtClean="0"/>
              <a:t>10/09/20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F457-4F60-45A0-B108-EE7BF8CB2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7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16-8A73-44FA-8F73-075BD7F0E26F}" type="datetimeFigureOut">
              <a:rPr lang="en-GB" smtClean="0"/>
              <a:t>10/09/20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F457-4F60-45A0-B108-EE7BF8CB2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53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16-8A73-44FA-8F73-075BD7F0E26F}" type="datetimeFigureOut">
              <a:rPr lang="en-GB" smtClean="0"/>
              <a:t>10/09/20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F457-4F60-45A0-B108-EE7BF8CB2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3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16-8A73-44FA-8F73-075BD7F0E26F}" type="datetimeFigureOut">
              <a:rPr lang="en-GB" smtClean="0"/>
              <a:t>10/09/20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F457-4F60-45A0-B108-EE7BF8CB2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3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16-8A73-44FA-8F73-075BD7F0E26F}" type="datetimeFigureOut">
              <a:rPr lang="en-GB" smtClean="0"/>
              <a:t>10/09/20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F457-4F60-45A0-B108-EE7BF8CB2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37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E416-8A73-44FA-8F73-075BD7F0E26F}" type="datetimeFigureOut">
              <a:rPr lang="en-GB" smtClean="0"/>
              <a:t>10/09/20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0F457-4F60-45A0-B108-EE7BF8CB2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9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E416-8A73-44FA-8F73-075BD7F0E26F}" type="datetimeFigureOut">
              <a:rPr lang="en-GB" smtClean="0"/>
              <a:t>10/09/20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0F457-4F60-45A0-B108-EE7BF8CB22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94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DABF68-68DB-4330-A7A8-A39C5D7C75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429"/>
            <a:ext cx="5638800" cy="2345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282395-8D02-4D1D-8D3B-A5971119735B}"/>
              </a:ext>
            </a:extLst>
          </p:cNvPr>
          <p:cNvSpPr txBox="1"/>
          <p:nvPr/>
        </p:nvSpPr>
        <p:spPr>
          <a:xfrm>
            <a:off x="2885242" y="1144222"/>
            <a:ext cx="6853561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Bahnschrift Condensed" panose="020B0502040204020203" pitchFamily="34" charset="0"/>
              </a:rPr>
              <a:t>EXPERT TEAM </a:t>
            </a:r>
          </a:p>
        </p:txBody>
      </p:sp>
      <p:pic>
        <p:nvPicPr>
          <p:cNvPr id="1026" name="Picture 2" descr="Inverclyde HSCP (@InverclydeHSCP) | Twitter">
            <a:extLst>
              <a:ext uri="{FF2B5EF4-FFF2-40B4-BE49-F238E27FC236}">
                <a16:creationId xmlns:a16="http://schemas.microsoft.com/office/drawing/2014/main" id="{59563534-217D-4911-BCFC-7D2C3B1D3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393" y="0"/>
            <a:ext cx="1014607" cy="101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4FFF54-644C-4B42-A53F-59C33B77F5E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99" y="-2950"/>
            <a:ext cx="1246573" cy="10146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3A150C-AF76-4B2F-AF84-5EC5A4042868}"/>
              </a:ext>
            </a:extLst>
          </p:cNvPr>
          <p:cNvSpPr txBox="1"/>
          <p:nvPr/>
        </p:nvSpPr>
        <p:spPr>
          <a:xfrm>
            <a:off x="971365" y="2681057"/>
            <a:ext cx="7963270" cy="16312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Bahnschrift Condensed" panose="020B0502040204020203" pitchFamily="34" charset="0"/>
              </a:rPr>
              <a:t>Do you get support from Learning Disability Services in Inverclyde?</a:t>
            </a:r>
          </a:p>
          <a:p>
            <a:pPr algn="ctr"/>
            <a:r>
              <a:rPr lang="en-GB" sz="2000" b="1" dirty="0">
                <a:latin typeface="Bahnschrift Condensed" panose="020B0502040204020203" pitchFamily="34" charset="0"/>
              </a:rPr>
              <a:t>Would you like to be part of the team that helps to design the new Community Hub?</a:t>
            </a:r>
          </a:p>
          <a:p>
            <a:pPr algn="ctr"/>
            <a:endParaRPr lang="en-GB" sz="2000" b="1" dirty="0">
              <a:latin typeface="Bahnschrift Condensed" panose="020B0502040204020203" pitchFamily="34" charset="0"/>
            </a:endParaRPr>
          </a:p>
          <a:p>
            <a:pPr algn="ctr"/>
            <a:r>
              <a:rPr lang="en-GB" sz="2000" b="1" dirty="0">
                <a:latin typeface="Bahnschrift Condensed" panose="020B0502040204020203" pitchFamily="34" charset="0"/>
              </a:rPr>
              <a:t>Well, we need people who have great ideas to help create a brilliant Community hub here in Inverclyde?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DD2888-A402-4D26-911C-358AF34A9A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2122" t="-1302"/>
          <a:stretch/>
        </p:blipFill>
        <p:spPr>
          <a:xfrm>
            <a:off x="7341832" y="4518734"/>
            <a:ext cx="2564759" cy="23522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5D1CC4-C151-4A06-A41C-CDA4541A546F}"/>
              </a:ext>
            </a:extLst>
          </p:cNvPr>
          <p:cNvSpPr txBox="1"/>
          <p:nvPr/>
        </p:nvSpPr>
        <p:spPr>
          <a:xfrm>
            <a:off x="1377518" y="4860337"/>
            <a:ext cx="6853561" cy="19082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Bahnschrift Condensed" panose="020B0502040204020203" pitchFamily="34" charset="0"/>
              </a:rPr>
              <a:t>To get involved please fill out the attached form below and return it to:</a:t>
            </a:r>
          </a:p>
          <a:p>
            <a:pPr algn="ctr"/>
            <a:endParaRPr lang="en-GB" sz="2000" dirty="0">
              <a:latin typeface="Bahnschrift Condensed" panose="020B0502040204020203" pitchFamily="34" charset="0"/>
            </a:endParaRPr>
          </a:p>
          <a:p>
            <a:pPr algn="ctr"/>
            <a:r>
              <a:rPr lang="en-GB" sz="2000" b="1" dirty="0">
                <a:latin typeface="Bahnschrift Condensed" panose="020B0502040204020203" pitchFamily="34" charset="0"/>
              </a:rPr>
              <a:t>FAO Michael McLennan</a:t>
            </a:r>
          </a:p>
          <a:p>
            <a:pPr algn="ctr"/>
            <a:r>
              <a:rPr lang="en-GB" sz="2000" b="1" dirty="0">
                <a:latin typeface="Bahnschrift Condensed" panose="020B0502040204020203" pitchFamily="34" charset="0"/>
              </a:rPr>
              <a:t>Fitzgerald Centre, </a:t>
            </a:r>
            <a:r>
              <a:rPr lang="en-GB" b="1" dirty="0">
                <a:latin typeface="Bahnschrift Condensed" panose="020B0502040204020203" pitchFamily="34" charset="0"/>
              </a:rPr>
              <a:t>110 </a:t>
            </a:r>
            <a:r>
              <a:rPr lang="en-GB" b="1" dirty="0" err="1">
                <a:latin typeface="Bahnschrift Condensed" panose="020B0502040204020203" pitchFamily="34" charset="0"/>
              </a:rPr>
              <a:t>Lynedoch</a:t>
            </a:r>
            <a:r>
              <a:rPr lang="en-GB" b="1" dirty="0">
                <a:latin typeface="Bahnschrift Condensed" panose="020B0502040204020203" pitchFamily="34" charset="0"/>
              </a:rPr>
              <a:t> St, Greenock PA15 4AH</a:t>
            </a:r>
          </a:p>
          <a:p>
            <a:pPr algn="ctr"/>
            <a:r>
              <a:rPr lang="en-GB" b="1" dirty="0">
                <a:latin typeface="Bahnschrift Condensed" panose="020B0502040204020203" pitchFamily="34" charset="0"/>
              </a:rPr>
              <a:t>Or e-mail it to: michael.mclennan@theadvisorygroup.org.uk</a:t>
            </a:r>
          </a:p>
          <a:p>
            <a:pPr algn="ctr"/>
            <a:endParaRPr lang="en-GB" sz="2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7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42DBE-C481-4559-9546-CCE30F5CC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06" y="862714"/>
            <a:ext cx="8543925" cy="52717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Name: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Address: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Phone Number: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E-mail: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Name5">
            <a:extLst>
              <a:ext uri="{FF2B5EF4-FFF2-40B4-BE49-F238E27FC236}">
                <a16:creationId xmlns:a16="http://schemas.microsoft.com/office/drawing/2014/main" id="{C352EC08-94D4-467E-88B8-CB2F6F89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39" y="248572"/>
            <a:ext cx="1313895" cy="131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dress Street">
            <a:extLst>
              <a:ext uri="{FF2B5EF4-FFF2-40B4-BE49-F238E27FC236}">
                <a16:creationId xmlns:a16="http://schemas.microsoft.com/office/drawing/2014/main" id="{FE32F558-F9C5-461F-BE41-328029D43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77" y="1966403"/>
            <a:ext cx="1313893" cy="131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ne Number Mobile">
            <a:extLst>
              <a:ext uri="{FF2B5EF4-FFF2-40B4-BE49-F238E27FC236}">
                <a16:creationId xmlns:a16="http://schemas.microsoft.com/office/drawing/2014/main" id="{56B8C5F2-A271-4609-8B34-2F99FA91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12" y="3686452"/>
            <a:ext cx="1134122" cy="11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mail">
            <a:extLst>
              <a:ext uri="{FF2B5EF4-FFF2-40B4-BE49-F238E27FC236}">
                <a16:creationId xmlns:a16="http://schemas.microsoft.com/office/drawing/2014/main" id="{70E201F4-B338-4DB9-8D9C-23C683323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77" y="5095781"/>
            <a:ext cx="1313896" cy="13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87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102</Words>
  <Application>Microsoft Office PowerPoint</Application>
  <PresentationFormat>A4 Paper (210x297 mm)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Bahnschrift Condensed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McLennan (TAG)</dc:creator>
  <cp:lastModifiedBy>Michael McLennan (TAG)</cp:lastModifiedBy>
  <cp:revision>17</cp:revision>
  <dcterms:created xsi:type="dcterms:W3CDTF">2020-08-19T12:00:48Z</dcterms:created>
  <dcterms:modified xsi:type="dcterms:W3CDTF">2020-09-10T12:56:49Z</dcterms:modified>
</cp:coreProperties>
</file>