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sldIdLst>
    <p:sldId id="293" r:id="rId2"/>
    <p:sldId id="256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0" d="100"/>
          <a:sy n="70" d="100"/>
        </p:scale>
        <p:origin x="4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84F2D-3028-4963-95FC-564EBFA28DE1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2F62-336A-4B0C-8BD5-42495540D2A8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534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84F2D-3028-4963-95FC-564EBFA28DE1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2F62-336A-4B0C-8BD5-42495540D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570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84F2D-3028-4963-95FC-564EBFA28DE1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2F62-336A-4B0C-8BD5-42495540D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202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84F2D-3028-4963-95FC-564EBFA28DE1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2F62-336A-4B0C-8BD5-42495540D2A8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3538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84F2D-3028-4963-95FC-564EBFA28DE1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2F62-336A-4B0C-8BD5-42495540D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657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84F2D-3028-4963-95FC-564EBFA28DE1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2F62-336A-4B0C-8BD5-42495540D2A8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3856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84F2D-3028-4963-95FC-564EBFA28DE1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2F62-336A-4B0C-8BD5-42495540D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345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84F2D-3028-4963-95FC-564EBFA28DE1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2F62-336A-4B0C-8BD5-42495540D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175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84F2D-3028-4963-95FC-564EBFA28DE1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2F62-336A-4B0C-8BD5-42495540D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401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84F2D-3028-4963-95FC-564EBFA28DE1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2F62-336A-4B0C-8BD5-42495540D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443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84F2D-3028-4963-95FC-564EBFA28DE1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2F62-336A-4B0C-8BD5-42495540D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398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84F2D-3028-4963-95FC-564EBFA28DE1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2F62-336A-4B0C-8BD5-42495540D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979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84F2D-3028-4963-95FC-564EBFA28DE1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2F62-336A-4B0C-8BD5-42495540D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022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84F2D-3028-4963-95FC-564EBFA28DE1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2F62-336A-4B0C-8BD5-42495540D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49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84F2D-3028-4963-95FC-564EBFA28DE1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2F62-336A-4B0C-8BD5-42495540D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215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84F2D-3028-4963-95FC-564EBFA28DE1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2F62-336A-4B0C-8BD5-42495540D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288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84F2D-3028-4963-95FC-564EBFA28DE1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2F62-336A-4B0C-8BD5-42495540D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436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5584F2D-3028-4963-95FC-564EBFA28DE1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DD72F62-336A-4B0C-8BD5-42495540D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8880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  <p:sldLayoutId id="214748385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Health &amp; Care Centre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092" y="1288945"/>
            <a:ext cx="1963811" cy="138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48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18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0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78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0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42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13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35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76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0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8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4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61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</TotalTime>
  <Words>4</Words>
  <Application>Microsoft Office PowerPoint</Application>
  <PresentationFormat>Widescreen</PresentationFormat>
  <Paragraphs>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Century Gothic</vt:lpstr>
      <vt:lpstr>Wingdings 3</vt:lpstr>
      <vt:lpstr>Slice</vt:lpstr>
      <vt:lpstr>Health &amp; Care Centre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Allenby</dc:creator>
  <cp:lastModifiedBy>Jeanette Hawthorn</cp:lastModifiedBy>
  <cp:revision>6</cp:revision>
  <dcterms:created xsi:type="dcterms:W3CDTF">2020-12-16T15:09:18Z</dcterms:created>
  <dcterms:modified xsi:type="dcterms:W3CDTF">2020-12-18T15:33:49Z</dcterms:modified>
</cp:coreProperties>
</file>