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9" r:id="rId1"/>
  </p:sldMasterIdLst>
  <p:sldIdLst>
    <p:sldId id="293" r:id="rId2"/>
    <p:sldId id="273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  <p:sldId id="289" r:id="rId19"/>
    <p:sldId id="29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534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5708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52022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83538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570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038565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43451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175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401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4439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398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097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202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649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215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9288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4366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5584F2D-3028-4963-95FC-564EBFA28DE1}" type="datetimeFigureOut">
              <a:rPr lang="en-GB" smtClean="0"/>
              <a:t>18/12/2020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DD72F62-336A-4B0C-8BD5-42495540D2A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8880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Health &amp; Care Centre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668" y="1375007"/>
            <a:ext cx="1735785" cy="1228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482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2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676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708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88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443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890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6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80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084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13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1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8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5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64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12</TotalTime>
  <Words>4</Words>
  <Application>Microsoft Office PowerPoint</Application>
  <PresentationFormat>Widescreen</PresentationFormat>
  <Paragraphs>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Century Gothic</vt:lpstr>
      <vt:lpstr>Wingdings 3</vt:lpstr>
      <vt:lpstr>Slice</vt:lpstr>
      <vt:lpstr>Health &amp; Care Centre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Allenby</dc:creator>
  <cp:lastModifiedBy>Jeanette Hawthorn</cp:lastModifiedBy>
  <cp:revision>5</cp:revision>
  <dcterms:created xsi:type="dcterms:W3CDTF">2020-12-16T15:09:18Z</dcterms:created>
  <dcterms:modified xsi:type="dcterms:W3CDTF">2020-12-18T15:38:32Z</dcterms:modified>
</cp:coreProperties>
</file>