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56" r:id="rId4"/>
    <p:sldId id="267" r:id="rId5"/>
    <p:sldId id="268" r:id="rId6"/>
    <p:sldId id="257" r:id="rId7"/>
    <p:sldId id="258" r:id="rId8"/>
    <p:sldId id="259" r:id="rId9"/>
    <p:sldId id="265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7" autoAdjust="0"/>
    <p:restoredTop sz="94704" autoAdjust="0"/>
  </p:normalViewPr>
  <p:slideViewPr>
    <p:cSldViewPr snapToGrid="0">
      <p:cViewPr varScale="1">
        <p:scale>
          <a:sx n="106" d="100"/>
          <a:sy n="106" d="100"/>
        </p:scale>
        <p:origin x="840" y="138"/>
      </p:cViewPr>
      <p:guideLst/>
    </p:cSldViewPr>
  </p:slideViewPr>
  <p:outlineViewPr>
    <p:cViewPr>
      <p:scale>
        <a:sx n="33" d="100"/>
        <a:sy n="33" d="100"/>
      </p:scale>
      <p:origin x="0" y="-5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7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4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1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7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2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5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4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48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3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9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77B3-4C62-4F4D-9E89-B4EDA59EF64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8EB89-3047-416F-89F2-27309D52D1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B7819-F57D-70C9-007D-C8EF9E1A789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20986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- Official -  Sensitive</a:t>
            </a:r>
          </a:p>
        </p:txBody>
      </p:sp>
    </p:spTree>
    <p:extLst>
      <p:ext uri="{BB962C8B-B14F-4D97-AF65-F5344CB8AC3E}">
        <p14:creationId xmlns:p14="http://schemas.microsoft.com/office/powerpoint/2010/main" val="252407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LD.Admin@Inverclyde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rclyde.communitychoices.sco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82" y="12803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Inverclyde Community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51" y="2651144"/>
            <a:ext cx="10891887" cy="39634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This is Inverclyde Council’s new digital platform for Community Engagement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guide will help you access the platform and provide a brief overview of how to navigate the platform.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more support please contact </a:t>
            </a: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CLD.Admin@Inverclyde.gov.uk</a:t>
            </a:r>
            <a:r>
              <a:rPr lang="en-GB" dirty="0"/>
              <a:t> or Tel 01475 715450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blue text on a white background">
            <a:extLst>
              <a:ext uri="{FF2B5EF4-FFF2-40B4-BE49-F238E27FC236}">
                <a16:creationId xmlns:a16="http://schemas.microsoft.com/office/drawing/2014/main" id="{804CCC40-E58E-FBBE-460C-6ACA4B008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94" y="243444"/>
            <a:ext cx="4047605" cy="967287"/>
          </a:xfrm>
          <a:prstGeom prst="rect">
            <a:avLst/>
          </a:prstGeom>
        </p:spPr>
      </p:pic>
      <p:pic>
        <p:nvPicPr>
          <p:cNvPr id="10" name="Picture 9" descr="A logo with blue and green colors">
            <a:extLst>
              <a:ext uri="{FF2B5EF4-FFF2-40B4-BE49-F238E27FC236}">
                <a16:creationId xmlns:a16="http://schemas.microsoft.com/office/drawing/2014/main" id="{C2691E9B-D3FD-3D28-7E17-760BC97B0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03" y="0"/>
            <a:ext cx="3306954" cy="117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7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8C58-199B-712B-D99C-897727CC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95" y="2316589"/>
            <a:ext cx="10515600" cy="1325563"/>
          </a:xfrm>
        </p:spPr>
        <p:txBody>
          <a:bodyPr/>
          <a:lstStyle/>
          <a:p>
            <a:r>
              <a:rPr lang="en-GB" dirty="0"/>
              <a:t>Taking Part in the Community Conversation </a:t>
            </a:r>
          </a:p>
        </p:txBody>
      </p:sp>
    </p:spTree>
    <p:extLst>
      <p:ext uri="{BB962C8B-B14F-4D97-AF65-F5344CB8AC3E}">
        <p14:creationId xmlns:p14="http://schemas.microsoft.com/office/powerpoint/2010/main" val="68371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BE6166-411B-D834-499C-0F4000ABC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46" y="1871345"/>
            <a:ext cx="9003527" cy="4351338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DC9DE7B-21BD-0C07-AD6A-BD10988F1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89860" y="1052116"/>
            <a:ext cx="7071360" cy="369332"/>
          </a:xfrm>
          <a:prstGeom prst="rect">
            <a:avLst/>
          </a:prstGeom>
          <a:noFill/>
          <a:ln>
            <a:solidFill>
              <a:srgbClr val="FF0000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you are logged in you will see an option like the below example, </a:t>
            </a:r>
          </a:p>
        </p:txBody>
      </p:sp>
    </p:spTree>
    <p:extLst>
      <p:ext uri="{BB962C8B-B14F-4D97-AF65-F5344CB8AC3E}">
        <p14:creationId xmlns:p14="http://schemas.microsoft.com/office/powerpoint/2010/main" val="417489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E0B889-9588-AB20-7DA5-7161B0358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04" y="1825625"/>
            <a:ext cx="8513791" cy="4351338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6568FF-5DDF-D5CD-54FE-7EA68796C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54630" y="868680"/>
            <a:ext cx="759826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the provided information then scroll down and click on the locality you live in. </a:t>
            </a:r>
          </a:p>
        </p:txBody>
      </p:sp>
    </p:spTree>
    <p:extLst>
      <p:ext uri="{BB962C8B-B14F-4D97-AF65-F5344CB8AC3E}">
        <p14:creationId xmlns:p14="http://schemas.microsoft.com/office/powerpoint/2010/main" val="24902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A3C7E4-D28D-CB19-B642-B0A81417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64" y="1825625"/>
            <a:ext cx="8802871" cy="4351338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210CF28-8CAA-5121-F80D-904FDD0B5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98359" y="503378"/>
            <a:ext cx="4530880" cy="923330"/>
          </a:xfrm>
          <a:prstGeom prst="rect">
            <a:avLst/>
          </a:prstGeom>
          <a:noFill/>
          <a:ln>
            <a:solidFill>
              <a:srgbClr val="FF0000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the provided information,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Scroll down to the have your say section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the conversation you wish to join. </a:t>
            </a:r>
          </a:p>
        </p:txBody>
      </p:sp>
    </p:spTree>
    <p:extLst>
      <p:ext uri="{BB962C8B-B14F-4D97-AF65-F5344CB8AC3E}">
        <p14:creationId xmlns:p14="http://schemas.microsoft.com/office/powerpoint/2010/main" val="117152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65D5FF-C6E8-BCA5-DD68-7AF8EA37D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38" y="1825625"/>
            <a:ext cx="8658723" cy="4351338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EC5EA2F-205F-CAE4-79C0-C4C1ECF3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77015" y="323385"/>
            <a:ext cx="6657278" cy="1200329"/>
          </a:xfrm>
          <a:prstGeom prst="rect">
            <a:avLst/>
          </a:prstGeom>
          <a:noFill/>
          <a:ln>
            <a:solidFill>
              <a:srgbClr val="FF0000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the provided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Leave your feedback in the Have Your Say section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also reply and like/dislike other comments.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Repeat the same process to take part in the other conversations  </a:t>
            </a:r>
          </a:p>
        </p:txBody>
      </p:sp>
    </p:spTree>
    <p:extLst>
      <p:ext uri="{BB962C8B-B14F-4D97-AF65-F5344CB8AC3E}">
        <p14:creationId xmlns:p14="http://schemas.microsoft.com/office/powerpoint/2010/main" val="167264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1860-BF23-F5A8-B685-C64DB476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74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How to Register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6A746-A226-51C7-C46A-313893D84A05}"/>
              </a:ext>
            </a:extLst>
          </p:cNvPr>
          <p:cNvSpPr txBox="1"/>
          <p:nvPr/>
        </p:nvSpPr>
        <p:spPr>
          <a:xfrm>
            <a:off x="2770810" y="3304452"/>
            <a:ext cx="78133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hlinkClick r:id="rId2"/>
              </a:rPr>
              <a:t>https://inverclyde.communitychoices.scot/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7707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" t="4426" r="2700" b="442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5468815" y="4000500"/>
            <a:ext cx="3525716" cy="369332"/>
          </a:xfrm>
          <a:prstGeom prst="rect">
            <a:avLst/>
          </a:prstGeom>
          <a:noFill/>
          <a:ln>
            <a:solidFill>
              <a:srgbClr val="FF0000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Register here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056077" y="1310326"/>
            <a:ext cx="1247420" cy="2637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8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the registration screen&#10;">
            <a:extLst>
              <a:ext uri="{FF2B5EF4-FFF2-40B4-BE49-F238E27FC236}">
                <a16:creationId xmlns:a16="http://schemas.microsoft.com/office/drawing/2014/main" id="{33349911-221D-2516-FD49-77A27EC78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4" y="476360"/>
            <a:ext cx="11651964" cy="5905279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E66F197-6810-3891-F0C1-803D8D49B1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278094" y="476360"/>
            <a:ext cx="2411730" cy="646331"/>
          </a:xfrm>
          <a:prstGeom prst="rect">
            <a:avLst/>
          </a:prstGeom>
          <a:noFill/>
          <a:ln>
            <a:solidFill>
              <a:srgbClr val="FF0000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your preferred method of registration </a:t>
            </a:r>
          </a:p>
        </p:txBody>
      </p:sp>
    </p:spTree>
    <p:extLst>
      <p:ext uri="{BB962C8B-B14F-4D97-AF65-F5344CB8AC3E}">
        <p14:creationId xmlns:p14="http://schemas.microsoft.com/office/powerpoint/2010/main" val="234820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F734-7425-E1CE-0514-3AD90B84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677"/>
            <a:ext cx="10515600" cy="3235325"/>
          </a:xfrm>
        </p:spPr>
        <p:txBody>
          <a:bodyPr/>
          <a:lstStyle/>
          <a:p>
            <a:r>
              <a:rPr lang="en-GB" dirty="0"/>
              <a:t>How to register using the My Gov Scot option </a:t>
            </a:r>
          </a:p>
        </p:txBody>
      </p:sp>
    </p:spTree>
    <p:extLst>
      <p:ext uri="{BB962C8B-B14F-4D97-AF65-F5344CB8AC3E}">
        <p14:creationId xmlns:p14="http://schemas.microsoft.com/office/powerpoint/2010/main" val="101572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</a:t>
            </a:r>
            <a:r>
              <a:rPr lang="en-GB" baseline="0" dirty="0"/>
              <a:t> with My gov step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t="-980" r="-1624" b="3508"/>
          <a:stretch/>
        </p:blipFill>
        <p:spPr>
          <a:xfrm>
            <a:off x="-153970" y="-1247475"/>
            <a:ext cx="15120000" cy="78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6580" y="4238109"/>
            <a:ext cx="32194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Click here to register</a:t>
            </a:r>
          </a:p>
        </p:txBody>
      </p:sp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712643" y="3105944"/>
            <a:ext cx="383357" cy="1132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12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</a:t>
            </a:r>
            <a:r>
              <a:rPr lang="en-GB" baseline="0" dirty="0"/>
              <a:t> wit My Gov step 2</a:t>
            </a:r>
            <a:endParaRPr lang="en-GB" dirty="0"/>
          </a:p>
        </p:txBody>
      </p:sp>
      <p:pic>
        <p:nvPic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2" t="4643" r="2182" b="4880"/>
          <a:stretch/>
        </p:blipFill>
        <p:spPr>
          <a:xfrm>
            <a:off x="0" y="0"/>
            <a:ext cx="12276000" cy="68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2775" y="1667333"/>
            <a:ext cx="16287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Click Register </a:t>
            </a:r>
          </a:p>
        </p:txBody>
      </p:sp>
      <p:cxnSp>
        <p:nvCxnSpPr>
          <p:cNvPr id="7" name="Straight Arrow Connector 6" descr="My Goc registration "/>
          <p:cNvCxnSpPr/>
          <p:nvPr/>
        </p:nvCxnSpPr>
        <p:spPr>
          <a:xfrm>
            <a:off x="4781550" y="2169557"/>
            <a:ext cx="876300" cy="887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2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389" y="-424206"/>
            <a:ext cx="15240000" cy="8572500"/>
          </a:xfrm>
          <a:prstGeom prst="rect">
            <a:avLst/>
          </a:prstGeom>
          <a:solidFill>
            <a:srgbClr val="008080"/>
          </a:solidFill>
          <a:ln>
            <a:solidFill>
              <a:srgbClr val="FF0000"/>
            </a:solidFill>
          </a:ln>
        </p:spPr>
      </p:pic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8053633" y="4590853"/>
            <a:ext cx="3789576" cy="1200329"/>
          </a:xfrm>
          <a:prstGeom prst="rect">
            <a:avLst/>
          </a:prstGeom>
          <a:solidFill>
            <a:srgbClr val="008080"/>
          </a:solidFill>
          <a:ln>
            <a:solidFill>
              <a:srgbClr val="FF0000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the instructions, it will ask you at some stage if you want  to use your email address as your username, click yes</a:t>
            </a:r>
          </a:p>
        </p:txBody>
      </p:sp>
    </p:spTree>
    <p:extLst>
      <p:ext uri="{BB962C8B-B14F-4D97-AF65-F5344CB8AC3E}">
        <p14:creationId xmlns:p14="http://schemas.microsoft.com/office/powerpoint/2010/main" val="408202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"/>
          <p:cNvPicPr>
            <a:picLocks noChangeAspect="1"/>
          </p:cNvPicPr>
          <p:nvPr/>
        </p:nvPicPr>
        <p:blipFill rotWithShape="1">
          <a:blip r:embed="rId2"/>
          <a:srcRect l="1893" t="3308" r="2936" b="7966"/>
          <a:stretch/>
        </p:blipFill>
        <p:spPr>
          <a:xfrm>
            <a:off x="132000" y="-160257"/>
            <a:ext cx="12060000" cy="6516000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1545996" y="3638746"/>
            <a:ext cx="4364611" cy="369332"/>
          </a:xfrm>
          <a:prstGeom prst="rect">
            <a:avLst/>
          </a:prstGeom>
          <a:noFill/>
          <a:ln>
            <a:solidFill>
              <a:srgbClr val="FF0000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terms of Data protection all we see is this</a:t>
            </a: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3580" y="2007908"/>
            <a:ext cx="1046375" cy="3770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5315" y="2384981"/>
            <a:ext cx="923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5315" y="2007908"/>
            <a:ext cx="1046375" cy="3770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7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225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Inverclyde Community Choices</vt:lpstr>
      <vt:lpstr>How to Register </vt:lpstr>
      <vt:lpstr>Register here</vt:lpstr>
      <vt:lpstr>Select your preferred method of registration </vt:lpstr>
      <vt:lpstr>How to register using the My Gov Scot option </vt:lpstr>
      <vt:lpstr>Register with My gov step 3</vt:lpstr>
      <vt:lpstr>Register wit My Gov step 2</vt:lpstr>
      <vt:lpstr>Follow the instructions, it will ask you at some stage if you want  to use your email address as your username, click yes</vt:lpstr>
      <vt:lpstr>In terms of Data protection all we see is this</vt:lpstr>
      <vt:lpstr>Taking Part in the Community Conversation </vt:lpstr>
      <vt:lpstr>Once you are logged in you will see an option like the below example, </vt:lpstr>
      <vt:lpstr>Read the provided information then scroll down and click on the locality you live in. </vt:lpstr>
      <vt:lpstr>Read the provided information, Scroll down to the have your say section Select the conversation you wish to join. </vt:lpstr>
      <vt:lpstr>Read the provided information Leave your feedback in the Have Your Say section You can also reply and like/dislike other comments. Repeat the same process to take part in the other conversations  </vt:lpstr>
    </vt:vector>
  </TitlesOfParts>
  <Company>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Calum McLellan</dc:creator>
  <cp:lastModifiedBy>Calum McLellan</cp:lastModifiedBy>
  <cp:revision>18</cp:revision>
  <dcterms:created xsi:type="dcterms:W3CDTF">2022-01-19T17:01:24Z</dcterms:created>
  <dcterms:modified xsi:type="dcterms:W3CDTF">2024-10-04T12:20:13Z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f919c1-e31e-4a8b-81de-c02b82f1dba3_Enabled">
    <vt:lpwstr>true</vt:lpwstr>
  </property>
  <property fmtid="{D5CDD505-2E9C-101B-9397-08002B2CF9AE}" pid="3" name="MSIP_Label_eaf919c1-e31e-4a8b-81de-c02b82f1dba3_SetDate">
    <vt:lpwstr>2024-10-04T11:24:37Z</vt:lpwstr>
  </property>
  <property fmtid="{D5CDD505-2E9C-101B-9397-08002B2CF9AE}" pid="4" name="MSIP_Label_eaf919c1-e31e-4a8b-81de-c02b82f1dba3_Method">
    <vt:lpwstr>Privileged</vt:lpwstr>
  </property>
  <property fmtid="{D5CDD505-2E9C-101B-9397-08002B2CF9AE}" pid="5" name="MSIP_Label_eaf919c1-e31e-4a8b-81de-c02b82f1dba3_Name">
    <vt:lpwstr>Official - Sensitive</vt:lpwstr>
  </property>
  <property fmtid="{D5CDD505-2E9C-101B-9397-08002B2CF9AE}" pid="6" name="MSIP_Label_eaf919c1-e31e-4a8b-81de-c02b82f1dba3_SiteId">
    <vt:lpwstr>5eee4d58-f197-4ad7-9e39-ebd0d2463660</vt:lpwstr>
  </property>
  <property fmtid="{D5CDD505-2E9C-101B-9397-08002B2CF9AE}" pid="7" name="MSIP_Label_eaf919c1-e31e-4a8b-81de-c02b82f1dba3_ActionId">
    <vt:lpwstr>408247e0-ea61-4e35-addd-2aa22d1a869c</vt:lpwstr>
  </property>
  <property fmtid="{D5CDD505-2E9C-101B-9397-08002B2CF9AE}" pid="8" name="MSIP_Label_eaf919c1-e31e-4a8b-81de-c02b82f1dba3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Classification - Official -  Sensitive</vt:lpwstr>
  </property>
</Properties>
</file>