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2DFA-0765-49B0-9B6A-1A435D63E3F6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25E804-AE56-4C22-A3B0-0A995C489AD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2DFA-0765-49B0-9B6A-1A435D63E3F6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E804-AE56-4C22-A3B0-0A995C489A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2DFA-0765-49B0-9B6A-1A435D63E3F6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E804-AE56-4C22-A3B0-0A995C489A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2DFA-0765-49B0-9B6A-1A435D63E3F6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E804-AE56-4C22-A3B0-0A995C489A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2DFA-0765-49B0-9B6A-1A435D63E3F6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E804-AE56-4C22-A3B0-0A995C489AD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2DFA-0765-49B0-9B6A-1A435D63E3F6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E804-AE56-4C22-A3B0-0A995C489AD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2DFA-0765-49B0-9B6A-1A435D63E3F6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E804-AE56-4C22-A3B0-0A995C489AD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2DFA-0765-49B0-9B6A-1A435D63E3F6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E804-AE56-4C22-A3B0-0A995C489A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2DFA-0765-49B0-9B6A-1A435D63E3F6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E804-AE56-4C22-A3B0-0A995C489A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2DFA-0765-49B0-9B6A-1A435D63E3F6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E804-AE56-4C22-A3B0-0A995C489A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2DFA-0765-49B0-9B6A-1A435D63E3F6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E804-AE56-4C22-A3B0-0A995C489A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7ED2DFA-0765-49B0-9B6A-1A435D63E3F6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E25E804-AE56-4C22-A3B0-0A995C489AD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What is happening in Inverclyde…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51025"/>
            <a:ext cx="7772400" cy="324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80728"/>
            <a:ext cx="6984776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378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r>
              <a:rPr lang="en-GB" dirty="0"/>
              <a:t>£</a:t>
            </a:r>
            <a:r>
              <a:rPr lang="en-GB" dirty="0" err="1"/>
              <a:t>100m</a:t>
            </a:r>
            <a:r>
              <a:rPr lang="en-GB" dirty="0"/>
              <a:t> Attainment Scotland Fund – a funding initiative over 4 years (2015 – 2019</a:t>
            </a:r>
            <a:r>
              <a:rPr lang="en-GB" dirty="0" smtClean="0"/>
              <a:t>)</a:t>
            </a:r>
          </a:p>
          <a:p>
            <a:r>
              <a:rPr lang="en-GB" dirty="0" smtClean="0"/>
              <a:t>Challenge </a:t>
            </a:r>
            <a:r>
              <a:rPr lang="en-GB" dirty="0"/>
              <a:t>Authorities - providing targeted support to seven local authorities </a:t>
            </a:r>
            <a:r>
              <a:rPr lang="en-GB" dirty="0" smtClean="0"/>
              <a:t>– Glasgow, Dundee, North Ayrshire, West Dunbartonshire, Clackmannanshire, North Lanarkshire, Inverclyde</a:t>
            </a:r>
          </a:p>
          <a:p>
            <a:r>
              <a:rPr lang="en-GB" dirty="0"/>
              <a:t>Schools Programme – working with 57 targeted primary schools in other areas of Scotland</a:t>
            </a:r>
            <a:endParaRPr lang="en-GB" dirty="0" smtClean="0"/>
          </a:p>
          <a:p>
            <a:r>
              <a:rPr lang="en-GB" dirty="0"/>
              <a:t>Focus </a:t>
            </a:r>
            <a:r>
              <a:rPr lang="en-GB" dirty="0" smtClean="0"/>
              <a:t>on </a:t>
            </a:r>
            <a:r>
              <a:rPr lang="en-GB" dirty="0"/>
              <a:t>closing attainment gap – Literacy, Numeracy and Health and </a:t>
            </a:r>
            <a:r>
              <a:rPr lang="en-GB" dirty="0" smtClean="0"/>
              <a:t>Wellbeing</a:t>
            </a:r>
          </a:p>
          <a:p>
            <a:r>
              <a:rPr lang="en-GB" dirty="0" smtClean="0"/>
              <a:t>Bids submitted around June</a:t>
            </a:r>
          </a:p>
          <a:p>
            <a:r>
              <a:rPr lang="en-GB" dirty="0" smtClean="0"/>
              <a:t>Inverclyde’s bid agreed during summer holidays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96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Inverclyde’s bid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Families and Communities</a:t>
            </a:r>
          </a:p>
          <a:p>
            <a:r>
              <a:rPr lang="en-GB" dirty="0" smtClean="0"/>
              <a:t>Leadership and Workforce</a:t>
            </a:r>
          </a:p>
          <a:p>
            <a:r>
              <a:rPr lang="en-GB" dirty="0" smtClean="0"/>
              <a:t>Meeting Learning Needs</a:t>
            </a:r>
          </a:p>
          <a:p>
            <a:r>
              <a:rPr lang="en-GB" dirty="0" smtClean="0"/>
              <a:t>Nurture theme across all </a:t>
            </a:r>
            <a:r>
              <a:rPr lang="en-GB" dirty="0" err="1" smtClean="0"/>
              <a:t>workstreams</a:t>
            </a:r>
            <a:endParaRPr lang="en-GB" dirty="0" smtClean="0"/>
          </a:p>
          <a:p>
            <a:r>
              <a:rPr lang="en-GB" dirty="0" smtClean="0"/>
              <a:t>Start small, think big!</a:t>
            </a:r>
          </a:p>
          <a:p>
            <a:r>
              <a:rPr lang="en-GB" dirty="0" smtClean="0"/>
              <a:t>6 focus schools in Year 1 – </a:t>
            </a:r>
            <a:r>
              <a:rPr lang="en-GB" dirty="0" err="1" smtClean="0"/>
              <a:t>Aileymill</a:t>
            </a:r>
            <a:r>
              <a:rPr lang="en-GB" dirty="0" smtClean="0"/>
              <a:t>, All Saints, King’s Oak, Newark, St. Francis, St. Andrew’s</a:t>
            </a:r>
          </a:p>
          <a:p>
            <a:r>
              <a:rPr lang="en-GB" dirty="0" smtClean="0"/>
              <a:t>3 more schools Year 2</a:t>
            </a:r>
          </a:p>
          <a:p>
            <a:r>
              <a:rPr lang="en-GB" dirty="0" smtClean="0"/>
              <a:t>3 more schools Year 3</a:t>
            </a:r>
          </a:p>
          <a:p>
            <a:r>
              <a:rPr lang="en-GB" dirty="0" smtClean="0"/>
              <a:t>Sharing of good practice – measuring what is effective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6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en-GB" dirty="0" smtClean="0"/>
              <a:t>Since then….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Launch of Scottish Attainment Challenge at Beacon on August in-service</a:t>
            </a:r>
          </a:p>
          <a:p>
            <a:r>
              <a:rPr lang="en-GB" dirty="0" smtClean="0"/>
              <a:t>Posts advertised internally in August</a:t>
            </a:r>
          </a:p>
          <a:p>
            <a:r>
              <a:rPr lang="en-GB" dirty="0" smtClean="0"/>
              <a:t>Attainment Advisor started late August</a:t>
            </a:r>
          </a:p>
          <a:p>
            <a:r>
              <a:rPr lang="en-GB" dirty="0" smtClean="0"/>
              <a:t>Project Leader appointed early September</a:t>
            </a:r>
          </a:p>
          <a:p>
            <a:r>
              <a:rPr lang="en-GB" dirty="0" smtClean="0"/>
              <a:t>Coaching and Modelling Officers for Literacy, Numeracy and Nurture in post from 19/10/15</a:t>
            </a:r>
          </a:p>
          <a:p>
            <a:r>
              <a:rPr lang="en-GB" dirty="0" smtClean="0"/>
              <a:t>Data officer started in October</a:t>
            </a:r>
          </a:p>
          <a:p>
            <a:r>
              <a:rPr lang="en-GB" dirty="0" smtClean="0"/>
              <a:t>Research assistant post- interviews tomorrow</a:t>
            </a:r>
          </a:p>
          <a:p>
            <a:r>
              <a:rPr lang="en-GB" dirty="0" smtClean="0"/>
              <a:t>2 Nurture Teachers appointed</a:t>
            </a:r>
          </a:p>
          <a:p>
            <a:r>
              <a:rPr lang="en-GB" dirty="0" smtClean="0"/>
              <a:t>4 Teaching posts – still being appointed</a:t>
            </a:r>
          </a:p>
          <a:p>
            <a:r>
              <a:rPr lang="en-GB" dirty="0" smtClean="0"/>
              <a:t>6 Family Support Workers – allocated to schools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3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has changed in schools….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Coaching and Modelling Officers in classes</a:t>
            </a:r>
          </a:p>
          <a:p>
            <a:r>
              <a:rPr lang="en-GB" dirty="0" smtClean="0"/>
              <a:t>Leadership Course running (3 cohorts)</a:t>
            </a:r>
          </a:p>
          <a:p>
            <a:r>
              <a:rPr lang="en-GB" dirty="0" smtClean="0"/>
              <a:t>New resources – </a:t>
            </a:r>
            <a:r>
              <a:rPr lang="en-GB" dirty="0" err="1" smtClean="0"/>
              <a:t>Numicon</a:t>
            </a:r>
            <a:r>
              <a:rPr lang="en-GB" dirty="0" smtClean="0"/>
              <a:t>, Active Literacy, </a:t>
            </a:r>
            <a:r>
              <a:rPr lang="en-GB" dirty="0" err="1" smtClean="0"/>
              <a:t>PAtHs</a:t>
            </a:r>
            <a:r>
              <a:rPr lang="en-GB" dirty="0" smtClean="0"/>
              <a:t>, Literacy Toolbox</a:t>
            </a:r>
          </a:p>
          <a:p>
            <a:r>
              <a:rPr lang="en-GB" dirty="0" smtClean="0"/>
              <a:t>Pips information shared – alongside teachers’ judgements</a:t>
            </a:r>
          </a:p>
          <a:p>
            <a:r>
              <a:rPr lang="en-GB" dirty="0" smtClean="0"/>
              <a:t>Emphasis on gathering and using data</a:t>
            </a:r>
          </a:p>
          <a:p>
            <a:r>
              <a:rPr lang="en-GB" dirty="0" smtClean="0"/>
              <a:t>Nurture training has taken place</a:t>
            </a:r>
          </a:p>
          <a:p>
            <a:r>
              <a:rPr lang="en-GB" dirty="0" smtClean="0"/>
              <a:t>Family Support Workers are building relationships with families and school</a:t>
            </a:r>
          </a:p>
          <a:p>
            <a:r>
              <a:rPr lang="en-GB" dirty="0" smtClean="0"/>
              <a:t>Family Learning Club underway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68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else has happened?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en-GB" dirty="0" smtClean="0"/>
              <a:t>Advice and guidance from our Attainment Advisor</a:t>
            </a:r>
          </a:p>
          <a:p>
            <a:r>
              <a:rPr lang="en-GB" dirty="0" smtClean="0"/>
              <a:t>Case studies being developed</a:t>
            </a:r>
          </a:p>
          <a:p>
            <a:r>
              <a:rPr lang="en-GB" dirty="0" smtClean="0"/>
              <a:t>Linking the work of the Attainment Challenge with Raising Attainment for All and Early Years Collaborative</a:t>
            </a:r>
          </a:p>
          <a:p>
            <a:r>
              <a:rPr lang="en-GB" dirty="0" smtClean="0"/>
              <a:t>Sharing practice with other 6 authorities (and beyond)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30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Still to come….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en-GB" dirty="0" smtClean="0"/>
              <a:t>Training programme on learning and teaching</a:t>
            </a:r>
          </a:p>
          <a:p>
            <a:r>
              <a:rPr lang="en-GB" dirty="0" smtClean="0"/>
              <a:t>Five to Thrive training for large group of staff</a:t>
            </a:r>
          </a:p>
          <a:p>
            <a:r>
              <a:rPr lang="en-GB" dirty="0" smtClean="0"/>
              <a:t>Leadership course will be offered again</a:t>
            </a:r>
          </a:p>
          <a:p>
            <a:r>
              <a:rPr lang="en-GB" dirty="0" smtClean="0"/>
              <a:t>Sharing of effective practice</a:t>
            </a:r>
          </a:p>
          <a:p>
            <a:r>
              <a:rPr lang="en-GB" dirty="0" smtClean="0"/>
              <a:t>More schools becoming involved</a:t>
            </a:r>
          </a:p>
          <a:p>
            <a:r>
              <a:rPr lang="en-GB" dirty="0" smtClean="0"/>
              <a:t>Upscaling of some initiatives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800"/>
            <a:ext cx="7056784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985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148</TotalTime>
  <Words>369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Executive</vt:lpstr>
      <vt:lpstr>PowerPoint Presentation</vt:lpstr>
      <vt:lpstr>Background</vt:lpstr>
      <vt:lpstr>Overview of Inverclyde’s bid</vt:lpstr>
      <vt:lpstr>Since then….</vt:lpstr>
      <vt:lpstr>What has changed in schools….</vt:lpstr>
      <vt:lpstr>What else has happened?</vt:lpstr>
      <vt:lpstr>Still to come….</vt:lpstr>
      <vt:lpstr>PowerPoint Presentation</vt:lpstr>
    </vt:vector>
  </TitlesOfParts>
  <Company>Inverclyde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Scottish Attainment Challenge</dc:title>
  <dc:creator>Roslynn Oliver</dc:creator>
  <cp:lastModifiedBy>Invictad</cp:lastModifiedBy>
  <cp:revision>24</cp:revision>
  <dcterms:created xsi:type="dcterms:W3CDTF">2015-11-23T11:33:08Z</dcterms:created>
  <dcterms:modified xsi:type="dcterms:W3CDTF">2015-11-27T12:37:31Z</dcterms:modified>
</cp:coreProperties>
</file>