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diagrams/drawing1.xml" ContentType="application/vnd.ms-office.drawingml.diagramDrawing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notesMasters/notesMaster1.xml" ContentType="application/vnd.openxmlformats-officedocument.presentationml.notesMaster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250" y="-101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F940DE-19A0-4CAC-A6E8-E1FA62BE78D5}" type="doc">
      <dgm:prSet loTypeId="urn:microsoft.com/office/officeart/2005/8/layout/lProcess3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GB"/>
        </a:p>
      </dgm:t>
    </dgm:pt>
    <dgm:pt modelId="{5AAA52E5-4F77-4EB6-8160-A8E26ED7E605}">
      <dgm:prSet phldrT="[Text]"/>
      <dgm:spPr>
        <a:xfrm>
          <a:off x="965" y="622980"/>
          <a:ext cx="1983352" cy="793340"/>
        </a:xfrm>
        <a:prstGeom prst="chevron">
          <a:avLst/>
        </a:prstGeom>
        <a:solidFill>
          <a:srgbClr val="AAE2CA">
            <a:lumMod val="20000"/>
            <a:lumOff val="80000"/>
          </a:srgbClr>
        </a:solidFill>
        <a:ln w="25400" cap="flat" cmpd="sng" algn="ctr">
          <a:solidFill>
            <a:srgbClr val="00CC99"/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Enhanced Collaborative</a:t>
          </a:r>
          <a:endParaRPr lang="en-GB" dirty="0">
            <a:solidFill>
              <a:srgbClr val="0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83D9207F-18CC-47D8-92CB-E496229A8E3D}" type="parTrans" cxnId="{F5747ACF-16B2-431B-81E0-5FCC1310D553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7707B8-669A-425E-8B57-7ED872BC669E}" type="sibTrans" cxnId="{F5747ACF-16B2-431B-81E0-5FCC1310D553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9B4F46-0D39-42F8-9737-57883F5E26B4}">
      <dgm:prSet phldrT="[Text]"/>
      <dgm:spPr>
        <a:xfrm>
          <a:off x="965" y="3336206"/>
          <a:ext cx="1983352" cy="793340"/>
        </a:xfrm>
        <a:prstGeom prst="chevron">
          <a:avLst/>
        </a:prstGeom>
        <a:gradFill flip="none" rotWithShape="1">
          <a:gsLst>
            <a:gs pos="0">
              <a:srgbClr val="AAE2CA"/>
            </a:gs>
            <a:gs pos="100000">
              <a:srgbClr val="AAE2CA">
                <a:lumMod val="60000"/>
                <a:lumOff val="40000"/>
              </a:srgbClr>
            </a:gs>
          </a:gsLst>
          <a:lin ang="16200000" scaled="1"/>
          <a:tileRect/>
        </a:gradFill>
        <a:ln w="25400" cap="flat" cmpd="sng" algn="ctr">
          <a:solidFill>
            <a:srgbClr val="00CC99"/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Universal</a:t>
          </a:r>
          <a:endParaRPr lang="en-GB" dirty="0">
            <a:solidFill>
              <a:srgbClr val="0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70478C96-86BF-4192-B46B-D8CB9EC03FAC}" type="parTrans" cxnId="{29E20480-C2A5-4FEA-ADB0-DC2A68574530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7752E9-B896-4B52-A031-C1E3FA2633D8}" type="sibTrans" cxnId="{29E20480-C2A5-4FEA-ADB0-DC2A68574530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C0DF4A-99E7-44B2-8B66-AA7431B9E4DD}">
      <dgm:prSet/>
      <dgm:spPr>
        <a:xfrm>
          <a:off x="965" y="1527389"/>
          <a:ext cx="1983352" cy="793340"/>
        </a:xfrm>
        <a:prstGeom prst="chevron">
          <a:avLst/>
        </a:prstGeom>
        <a:gradFill rotWithShape="0">
          <a:gsLst>
            <a:gs pos="0">
              <a:srgbClr val="AAE2CA">
                <a:lumMod val="40000"/>
                <a:lumOff val="60000"/>
              </a:srgbClr>
            </a:gs>
            <a:gs pos="100000">
              <a:srgbClr val="AAE2CA">
                <a:lumMod val="20000"/>
                <a:lumOff val="80000"/>
              </a:srgbClr>
            </a:gs>
          </a:gsLst>
          <a:lin ang="16200000" scaled="1"/>
        </a:gradFill>
        <a:ln w="25400" cap="flat" cmpd="sng" algn="ctr">
          <a:solidFill>
            <a:srgbClr val="00CC99"/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Collaborative</a:t>
          </a:r>
          <a:endParaRPr lang="en-GB" dirty="0">
            <a:solidFill>
              <a:srgbClr val="0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00DA9828-7599-4EA3-9795-00766C8CC54A}" type="parTrans" cxnId="{1ECE880A-B206-4CB6-94DC-1B1A5AACF7DA}">
      <dgm:prSet/>
      <dgm:spPr/>
      <dgm:t>
        <a:bodyPr/>
        <a:lstStyle/>
        <a:p>
          <a:endParaRPr lang="en-GB"/>
        </a:p>
      </dgm:t>
    </dgm:pt>
    <dgm:pt modelId="{FED43B43-37CD-411E-A122-923C9C89C468}" type="sibTrans" cxnId="{1ECE880A-B206-4CB6-94DC-1B1A5AACF7DA}">
      <dgm:prSet/>
      <dgm:spPr/>
      <dgm:t>
        <a:bodyPr/>
        <a:lstStyle/>
        <a:p>
          <a:endParaRPr lang="en-GB"/>
        </a:p>
      </dgm:t>
    </dgm:pt>
    <dgm:pt modelId="{7D3C0FD9-8A0A-4864-B323-C706EDA76198}">
      <dgm:prSet/>
      <dgm:spPr>
        <a:xfrm>
          <a:off x="965" y="2431797"/>
          <a:ext cx="1983352" cy="793340"/>
        </a:xfrm>
        <a:prstGeom prst="chevron">
          <a:avLst/>
        </a:prstGeom>
        <a:gradFill rotWithShape="0">
          <a:gsLst>
            <a:gs pos="0">
              <a:srgbClr val="AAE2CA">
                <a:lumMod val="60000"/>
                <a:lumOff val="40000"/>
              </a:srgbClr>
            </a:gs>
            <a:gs pos="100000">
              <a:srgbClr val="AAE2CA">
                <a:lumMod val="40000"/>
                <a:lumOff val="60000"/>
              </a:srgbClr>
            </a:gs>
          </a:gsLst>
          <a:lin ang="16200000" scaled="1"/>
        </a:gradFill>
        <a:ln w="25400" cap="flat" cmpd="sng" algn="ctr">
          <a:solidFill>
            <a:srgbClr val="00CC99"/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Enhanced Universal</a:t>
          </a:r>
          <a:endParaRPr lang="en-GB" dirty="0">
            <a:solidFill>
              <a:srgbClr val="0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E30C6F91-D7DA-4FAB-AD62-192AF26D3816}" type="parTrans" cxnId="{1551F38E-31E2-4A68-95AC-15B70FCA2060}">
      <dgm:prSet/>
      <dgm:spPr/>
      <dgm:t>
        <a:bodyPr/>
        <a:lstStyle/>
        <a:p>
          <a:endParaRPr lang="en-GB"/>
        </a:p>
      </dgm:t>
    </dgm:pt>
    <dgm:pt modelId="{2BB417D3-0E3D-4AC6-9B06-0B2EAB511D81}" type="sibTrans" cxnId="{1551F38E-31E2-4A68-95AC-15B70FCA2060}">
      <dgm:prSet/>
      <dgm:spPr/>
      <dgm:t>
        <a:bodyPr/>
        <a:lstStyle/>
        <a:p>
          <a:endParaRPr lang="en-GB"/>
        </a:p>
      </dgm:t>
    </dgm:pt>
    <dgm:pt modelId="{F1EFBA8D-6546-41DB-8F7C-1C5B045B0EA1}">
      <dgm:prSet/>
      <dgm:spPr>
        <a:xfrm>
          <a:off x="1726481" y="690414"/>
          <a:ext cx="1646182" cy="65847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gm:t>
    </dgm:pt>
    <dgm:pt modelId="{623BC4E8-482D-4ABD-A49B-95004BE73894}" type="parTrans" cxnId="{FF378914-0FC8-4B95-B0D4-2AF002C328F5}">
      <dgm:prSet/>
      <dgm:spPr/>
      <dgm:t>
        <a:bodyPr/>
        <a:lstStyle/>
        <a:p>
          <a:endParaRPr lang="en-GB"/>
        </a:p>
      </dgm:t>
    </dgm:pt>
    <dgm:pt modelId="{4928E257-75EE-4452-B523-921189C22C68}" type="sibTrans" cxnId="{FF378914-0FC8-4B95-B0D4-2AF002C328F5}">
      <dgm:prSet/>
      <dgm:spPr/>
      <dgm:t>
        <a:bodyPr/>
        <a:lstStyle/>
        <a:p>
          <a:endParaRPr lang="en-GB"/>
        </a:p>
      </dgm:t>
    </dgm:pt>
    <dgm:pt modelId="{5F62CF63-80CA-4B85-8139-65B294561DB1}">
      <dgm:prSet/>
      <dgm:spPr>
        <a:xfrm>
          <a:off x="3142198" y="690414"/>
          <a:ext cx="1646182" cy="65847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gm:t>
    </dgm:pt>
    <dgm:pt modelId="{001699ED-6347-49D1-B4F8-A1F7BCA514E5}" type="parTrans" cxnId="{7A21A1DE-2D78-489A-8513-6945086703A2}">
      <dgm:prSet/>
      <dgm:spPr/>
      <dgm:t>
        <a:bodyPr/>
        <a:lstStyle/>
        <a:p>
          <a:endParaRPr lang="en-GB"/>
        </a:p>
      </dgm:t>
    </dgm:pt>
    <dgm:pt modelId="{3BC77999-DEF0-43F0-A4CF-D63A1E81C6C0}" type="sibTrans" cxnId="{7A21A1DE-2D78-489A-8513-6945086703A2}">
      <dgm:prSet/>
      <dgm:spPr/>
      <dgm:t>
        <a:bodyPr/>
        <a:lstStyle/>
        <a:p>
          <a:endParaRPr lang="en-GB"/>
        </a:p>
      </dgm:t>
    </dgm:pt>
    <dgm:pt modelId="{DA80CB3E-B407-4AC2-9C6D-1282E9E730B9}">
      <dgm:prSet/>
      <dgm:spPr>
        <a:xfrm>
          <a:off x="4557915" y="690414"/>
          <a:ext cx="1646182" cy="65847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gm:t>
    </dgm:pt>
    <dgm:pt modelId="{7BBB0901-96D2-4EEA-A853-5F042019556D}" type="parTrans" cxnId="{587D9EC9-3DD1-48C6-89ED-E3A5F6D2D6C3}">
      <dgm:prSet/>
      <dgm:spPr/>
      <dgm:t>
        <a:bodyPr/>
        <a:lstStyle/>
        <a:p>
          <a:endParaRPr lang="en-GB"/>
        </a:p>
      </dgm:t>
    </dgm:pt>
    <dgm:pt modelId="{9EDD42D1-C48E-4BDA-9832-0936908B5852}" type="sibTrans" cxnId="{587D9EC9-3DD1-48C6-89ED-E3A5F6D2D6C3}">
      <dgm:prSet/>
      <dgm:spPr/>
      <dgm:t>
        <a:bodyPr/>
        <a:lstStyle/>
        <a:p>
          <a:endParaRPr lang="en-GB"/>
        </a:p>
      </dgm:t>
    </dgm:pt>
    <dgm:pt modelId="{4489AFE6-0194-4344-AE5E-36160B2CB08F}">
      <dgm:prSet/>
      <dgm:spPr>
        <a:xfrm>
          <a:off x="1726481" y="1594823"/>
          <a:ext cx="1646182" cy="65847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gm:t>
    </dgm:pt>
    <dgm:pt modelId="{68402D1E-8309-4475-BE2C-D01AE6E5B299}" type="parTrans" cxnId="{D2A908A3-4ADE-4EAA-B9EB-A1A3C72E8C2B}">
      <dgm:prSet/>
      <dgm:spPr/>
      <dgm:t>
        <a:bodyPr/>
        <a:lstStyle/>
        <a:p>
          <a:endParaRPr lang="en-GB"/>
        </a:p>
      </dgm:t>
    </dgm:pt>
    <dgm:pt modelId="{BB69E552-8750-4F3C-B541-312EC784BB05}" type="sibTrans" cxnId="{D2A908A3-4ADE-4EAA-B9EB-A1A3C72E8C2B}">
      <dgm:prSet/>
      <dgm:spPr/>
      <dgm:t>
        <a:bodyPr/>
        <a:lstStyle/>
        <a:p>
          <a:endParaRPr lang="en-GB"/>
        </a:p>
      </dgm:t>
    </dgm:pt>
    <dgm:pt modelId="{30B30C8F-7E10-4777-B1FD-CB6503AD3519}">
      <dgm:prSet/>
      <dgm:spPr>
        <a:xfrm>
          <a:off x="1726481" y="2499231"/>
          <a:ext cx="1646182" cy="65847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gm:t>
    </dgm:pt>
    <dgm:pt modelId="{7595661F-0998-4248-B126-DC612153AAC2}" type="parTrans" cxnId="{5628F66A-2A99-401B-AFD0-521D975EF516}">
      <dgm:prSet/>
      <dgm:spPr/>
      <dgm:t>
        <a:bodyPr/>
        <a:lstStyle/>
        <a:p>
          <a:endParaRPr lang="en-GB"/>
        </a:p>
      </dgm:t>
    </dgm:pt>
    <dgm:pt modelId="{FD0D847A-9B7F-4EAA-B30D-DDE8F61BBD60}" type="sibTrans" cxnId="{5628F66A-2A99-401B-AFD0-521D975EF516}">
      <dgm:prSet/>
      <dgm:spPr/>
      <dgm:t>
        <a:bodyPr/>
        <a:lstStyle/>
        <a:p>
          <a:endParaRPr lang="en-GB"/>
        </a:p>
      </dgm:t>
    </dgm:pt>
    <dgm:pt modelId="{C22C64E2-9F3E-4F0A-8101-62C961F07E99}">
      <dgm:prSet/>
      <dgm:spPr>
        <a:xfrm>
          <a:off x="1726481" y="3403640"/>
          <a:ext cx="1646182" cy="65847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gm:t>
    </dgm:pt>
    <dgm:pt modelId="{1766D33D-385C-45F2-A392-0EDB9483E91A}" type="parTrans" cxnId="{2F1CE655-DED9-4F43-A410-3FD70D569188}">
      <dgm:prSet/>
      <dgm:spPr/>
      <dgm:t>
        <a:bodyPr/>
        <a:lstStyle/>
        <a:p>
          <a:endParaRPr lang="en-GB"/>
        </a:p>
      </dgm:t>
    </dgm:pt>
    <dgm:pt modelId="{D6C4B526-52C8-40C5-88A7-690F76ED8D15}" type="sibTrans" cxnId="{2F1CE655-DED9-4F43-A410-3FD70D569188}">
      <dgm:prSet/>
      <dgm:spPr/>
      <dgm:t>
        <a:bodyPr/>
        <a:lstStyle/>
        <a:p>
          <a:endParaRPr lang="en-GB"/>
        </a:p>
      </dgm:t>
    </dgm:pt>
    <dgm:pt modelId="{177AD78C-A356-4D1E-B10A-5A95FC98323C}">
      <dgm:prSet/>
      <dgm:spPr>
        <a:xfrm>
          <a:off x="3142198" y="1594823"/>
          <a:ext cx="1646182" cy="65847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gm:t>
    </dgm:pt>
    <dgm:pt modelId="{6D25DF4B-1B5F-4EB7-AA69-FA54E6B46DB5}" type="parTrans" cxnId="{AF8C2F28-79B1-48AE-BDFF-9A40BD803556}">
      <dgm:prSet/>
      <dgm:spPr/>
      <dgm:t>
        <a:bodyPr/>
        <a:lstStyle/>
        <a:p>
          <a:endParaRPr lang="en-GB"/>
        </a:p>
      </dgm:t>
    </dgm:pt>
    <dgm:pt modelId="{7D25F2D0-1DB4-4D37-A789-3BDE6D244F26}" type="sibTrans" cxnId="{AF8C2F28-79B1-48AE-BDFF-9A40BD803556}">
      <dgm:prSet/>
      <dgm:spPr/>
      <dgm:t>
        <a:bodyPr/>
        <a:lstStyle/>
        <a:p>
          <a:endParaRPr lang="en-GB"/>
        </a:p>
      </dgm:t>
    </dgm:pt>
    <dgm:pt modelId="{D5FE2C70-EDB5-4783-A622-908AC79A29BC}">
      <dgm:prSet/>
      <dgm:spPr>
        <a:xfrm>
          <a:off x="5973632" y="3403640"/>
          <a:ext cx="1646182" cy="65847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gm:t>
    </dgm:pt>
    <dgm:pt modelId="{08A671B0-7D8A-4BDB-8BE2-3D26B80B1E9A}" type="parTrans" cxnId="{2472A3FC-2AF1-404C-9C49-A4E25361C2FE}">
      <dgm:prSet/>
      <dgm:spPr/>
      <dgm:t>
        <a:bodyPr/>
        <a:lstStyle/>
        <a:p>
          <a:endParaRPr lang="en-GB"/>
        </a:p>
      </dgm:t>
    </dgm:pt>
    <dgm:pt modelId="{62E5A9CB-71FA-4899-80AA-D460FE008D9E}" type="sibTrans" cxnId="{2472A3FC-2AF1-404C-9C49-A4E25361C2FE}">
      <dgm:prSet/>
      <dgm:spPr/>
      <dgm:t>
        <a:bodyPr/>
        <a:lstStyle/>
        <a:p>
          <a:endParaRPr lang="en-GB"/>
        </a:p>
      </dgm:t>
    </dgm:pt>
    <dgm:pt modelId="{1F56A129-9F69-43E6-8E00-DC93089AD915}">
      <dgm:prSet/>
      <dgm:spPr>
        <a:xfrm>
          <a:off x="5973632" y="690414"/>
          <a:ext cx="1646182" cy="65847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gm:t>
    </dgm:pt>
    <dgm:pt modelId="{C171395F-2CCE-476C-91BA-11B90D85AA46}" type="parTrans" cxnId="{2C0A4C20-4968-454B-86F9-3378B83EE6F5}">
      <dgm:prSet/>
      <dgm:spPr/>
      <dgm:t>
        <a:bodyPr/>
        <a:lstStyle/>
        <a:p>
          <a:endParaRPr lang="en-GB"/>
        </a:p>
      </dgm:t>
    </dgm:pt>
    <dgm:pt modelId="{1519D9E8-0D72-43BF-B4FB-854062648CF0}" type="sibTrans" cxnId="{2C0A4C20-4968-454B-86F9-3378B83EE6F5}">
      <dgm:prSet/>
      <dgm:spPr/>
      <dgm:t>
        <a:bodyPr/>
        <a:lstStyle/>
        <a:p>
          <a:endParaRPr lang="en-GB"/>
        </a:p>
      </dgm:t>
    </dgm:pt>
    <dgm:pt modelId="{53043901-C63B-4A76-8557-FBED5A6544D8}">
      <dgm:prSet/>
      <dgm:spPr>
        <a:xfrm>
          <a:off x="7389349" y="3403640"/>
          <a:ext cx="1646182" cy="65847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gm:t>
    </dgm:pt>
    <dgm:pt modelId="{96559A38-0F49-4DCE-9A49-6C580DEC4395}" type="parTrans" cxnId="{D91BF0CD-45A6-43DF-B851-B124B556FE90}">
      <dgm:prSet/>
      <dgm:spPr/>
      <dgm:t>
        <a:bodyPr/>
        <a:lstStyle/>
        <a:p>
          <a:endParaRPr lang="en-GB"/>
        </a:p>
      </dgm:t>
    </dgm:pt>
    <dgm:pt modelId="{80478B8F-F75F-484C-AF87-0BFB855F51ED}" type="sibTrans" cxnId="{D91BF0CD-45A6-43DF-B851-B124B556FE90}">
      <dgm:prSet/>
      <dgm:spPr/>
      <dgm:t>
        <a:bodyPr/>
        <a:lstStyle/>
        <a:p>
          <a:endParaRPr lang="en-GB"/>
        </a:p>
      </dgm:t>
    </dgm:pt>
    <dgm:pt modelId="{2F241FB9-B953-4B50-8D55-CDD337012898}">
      <dgm:prSet/>
      <dgm:spPr>
        <a:xfrm>
          <a:off x="7389349" y="2499231"/>
          <a:ext cx="1646182" cy="65847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gm:t>
    </dgm:pt>
    <dgm:pt modelId="{D176CB73-1777-4218-9CD3-D332B60B5D0C}" type="parTrans" cxnId="{BC04136F-80D1-4A3C-AA76-E37B27151F92}">
      <dgm:prSet/>
      <dgm:spPr/>
      <dgm:t>
        <a:bodyPr/>
        <a:lstStyle/>
        <a:p>
          <a:endParaRPr lang="en-GB"/>
        </a:p>
      </dgm:t>
    </dgm:pt>
    <dgm:pt modelId="{9DAC4A36-7808-42F3-8D3D-5D3D5E5E03A3}" type="sibTrans" cxnId="{BC04136F-80D1-4A3C-AA76-E37B27151F92}">
      <dgm:prSet/>
      <dgm:spPr/>
      <dgm:t>
        <a:bodyPr/>
        <a:lstStyle/>
        <a:p>
          <a:endParaRPr lang="en-GB"/>
        </a:p>
      </dgm:t>
    </dgm:pt>
    <dgm:pt modelId="{081DCE47-26C9-4490-828A-80B601AEC9A0}">
      <dgm:prSet/>
      <dgm:spPr>
        <a:xfrm>
          <a:off x="4557915" y="1594823"/>
          <a:ext cx="1646182" cy="65847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gm:t>
    </dgm:pt>
    <dgm:pt modelId="{D06A240D-FF0B-4F57-AB7C-8C7E6528D8FC}" type="parTrans" cxnId="{6441AA7D-51F4-49C9-97E8-B234E7A1CD06}">
      <dgm:prSet/>
      <dgm:spPr/>
      <dgm:t>
        <a:bodyPr/>
        <a:lstStyle/>
        <a:p>
          <a:endParaRPr lang="en-GB"/>
        </a:p>
      </dgm:t>
    </dgm:pt>
    <dgm:pt modelId="{78263C7A-2F8E-4823-992F-1D97E4D5C75B}" type="sibTrans" cxnId="{6441AA7D-51F4-49C9-97E8-B234E7A1CD06}">
      <dgm:prSet/>
      <dgm:spPr/>
      <dgm:t>
        <a:bodyPr/>
        <a:lstStyle/>
        <a:p>
          <a:endParaRPr lang="en-GB"/>
        </a:p>
      </dgm:t>
    </dgm:pt>
    <dgm:pt modelId="{EAEA10D8-B200-447A-B309-179CEAA30F76}">
      <dgm:prSet/>
      <dgm:spPr>
        <a:xfrm>
          <a:off x="7389349" y="690414"/>
          <a:ext cx="1646182" cy="65847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gm:t>
    </dgm:pt>
    <dgm:pt modelId="{80A7731B-237B-4299-B352-E90F82254A90}" type="parTrans" cxnId="{F1AD0663-7D24-45AF-A882-6A44D847BA8E}">
      <dgm:prSet/>
      <dgm:spPr/>
      <dgm:t>
        <a:bodyPr/>
        <a:lstStyle/>
        <a:p>
          <a:endParaRPr lang="en-GB"/>
        </a:p>
      </dgm:t>
    </dgm:pt>
    <dgm:pt modelId="{F5492F86-520D-4579-AC77-CB4E9C976524}" type="sibTrans" cxnId="{F1AD0663-7D24-45AF-A882-6A44D847BA8E}">
      <dgm:prSet/>
      <dgm:spPr/>
      <dgm:t>
        <a:bodyPr/>
        <a:lstStyle/>
        <a:p>
          <a:endParaRPr lang="en-GB"/>
        </a:p>
      </dgm:t>
    </dgm:pt>
    <dgm:pt modelId="{6BA805BB-B871-46B9-95C8-ADAC37653A98}">
      <dgm:prSet/>
      <dgm:spPr>
        <a:xfrm>
          <a:off x="3142198" y="3403640"/>
          <a:ext cx="1646182" cy="65847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gm:t>
    </dgm:pt>
    <dgm:pt modelId="{C3456D17-B216-45DE-9232-B859E68749D0}" type="parTrans" cxnId="{F12F4F79-9E1F-4CEB-AF70-3D0AFF05048B}">
      <dgm:prSet/>
      <dgm:spPr/>
      <dgm:t>
        <a:bodyPr/>
        <a:lstStyle/>
        <a:p>
          <a:endParaRPr lang="en-GB"/>
        </a:p>
      </dgm:t>
    </dgm:pt>
    <dgm:pt modelId="{78EC5A09-AC4E-46A1-86AD-A0995892A808}" type="sibTrans" cxnId="{F12F4F79-9E1F-4CEB-AF70-3D0AFF05048B}">
      <dgm:prSet/>
      <dgm:spPr/>
      <dgm:t>
        <a:bodyPr/>
        <a:lstStyle/>
        <a:p>
          <a:endParaRPr lang="en-GB"/>
        </a:p>
      </dgm:t>
    </dgm:pt>
    <dgm:pt modelId="{811BB213-50EC-4BF4-963A-2534C0406E68}">
      <dgm:prSet/>
      <dgm:spPr>
        <a:xfrm>
          <a:off x="4557915" y="3403640"/>
          <a:ext cx="1646182" cy="65847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gm:t>
    </dgm:pt>
    <dgm:pt modelId="{80EF82C1-A055-4B04-B465-E2AEE330BB32}" type="parTrans" cxnId="{0C18B7E1-9903-473A-80FC-B5CF2A396779}">
      <dgm:prSet/>
      <dgm:spPr/>
      <dgm:t>
        <a:bodyPr/>
        <a:lstStyle/>
        <a:p>
          <a:endParaRPr lang="en-GB"/>
        </a:p>
      </dgm:t>
    </dgm:pt>
    <dgm:pt modelId="{966F7749-8FA8-4CF0-93B0-91DA52CAFA79}" type="sibTrans" cxnId="{0C18B7E1-9903-473A-80FC-B5CF2A396779}">
      <dgm:prSet/>
      <dgm:spPr/>
      <dgm:t>
        <a:bodyPr/>
        <a:lstStyle/>
        <a:p>
          <a:endParaRPr lang="en-GB"/>
        </a:p>
      </dgm:t>
    </dgm:pt>
    <dgm:pt modelId="{B7A456BA-AF33-4294-9F12-8C0758200293}">
      <dgm:prSet/>
      <dgm:spPr>
        <a:xfrm>
          <a:off x="3142198" y="2499231"/>
          <a:ext cx="1646182" cy="65847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gm:t>
    </dgm:pt>
    <dgm:pt modelId="{FBFFF225-4C71-4A84-B1F5-4BC24344CCE8}" type="parTrans" cxnId="{1751CEBA-D4D8-4E9F-BB34-87297EC30A20}">
      <dgm:prSet/>
      <dgm:spPr/>
      <dgm:t>
        <a:bodyPr/>
        <a:lstStyle/>
        <a:p>
          <a:endParaRPr lang="en-GB"/>
        </a:p>
      </dgm:t>
    </dgm:pt>
    <dgm:pt modelId="{61859975-6C15-45C7-9CD9-A8BA7A4594B7}" type="sibTrans" cxnId="{1751CEBA-D4D8-4E9F-BB34-87297EC30A20}">
      <dgm:prSet/>
      <dgm:spPr/>
      <dgm:t>
        <a:bodyPr/>
        <a:lstStyle/>
        <a:p>
          <a:endParaRPr lang="en-GB"/>
        </a:p>
      </dgm:t>
    </dgm:pt>
    <dgm:pt modelId="{18C3F8CB-979E-4CC4-A5ED-80ED75C3D6C9}">
      <dgm:prSet/>
      <dgm:spPr>
        <a:xfrm>
          <a:off x="4557915" y="2499231"/>
          <a:ext cx="1646182" cy="65847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gm:t>
    </dgm:pt>
    <dgm:pt modelId="{53653EA9-640F-4131-934C-93A95C610B06}" type="parTrans" cxnId="{E81A2847-D40C-42DB-B78C-3330898B06B7}">
      <dgm:prSet/>
      <dgm:spPr/>
      <dgm:t>
        <a:bodyPr/>
        <a:lstStyle/>
        <a:p>
          <a:endParaRPr lang="en-GB"/>
        </a:p>
      </dgm:t>
    </dgm:pt>
    <dgm:pt modelId="{BDA88797-37A0-410B-BBB2-B00247482D8D}" type="sibTrans" cxnId="{E81A2847-D40C-42DB-B78C-3330898B06B7}">
      <dgm:prSet/>
      <dgm:spPr/>
      <dgm:t>
        <a:bodyPr/>
        <a:lstStyle/>
        <a:p>
          <a:endParaRPr lang="en-GB"/>
        </a:p>
      </dgm:t>
    </dgm:pt>
    <dgm:pt modelId="{A8D7F7C3-FCBA-4FB8-AA5B-9B48C6CCBD8C}">
      <dgm:prSet/>
      <dgm:spPr>
        <a:xfrm>
          <a:off x="5973632" y="2499231"/>
          <a:ext cx="1646182" cy="65847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gm:t>
    </dgm:pt>
    <dgm:pt modelId="{46169BF8-96AA-4CAF-B766-945601466890}" type="parTrans" cxnId="{5768DE45-5913-4C56-B869-6F0AA5E18A85}">
      <dgm:prSet/>
      <dgm:spPr/>
      <dgm:t>
        <a:bodyPr/>
        <a:lstStyle/>
        <a:p>
          <a:endParaRPr lang="en-GB"/>
        </a:p>
      </dgm:t>
    </dgm:pt>
    <dgm:pt modelId="{F42E683E-84B1-43E6-A338-D613872A9669}" type="sibTrans" cxnId="{5768DE45-5913-4C56-B869-6F0AA5E18A85}">
      <dgm:prSet/>
      <dgm:spPr/>
      <dgm:t>
        <a:bodyPr/>
        <a:lstStyle/>
        <a:p>
          <a:endParaRPr lang="en-GB"/>
        </a:p>
      </dgm:t>
    </dgm:pt>
    <dgm:pt modelId="{10410BD0-2757-4554-92EA-06A10E0C1FC8}">
      <dgm:prSet/>
      <dgm:spPr>
        <a:xfrm>
          <a:off x="5973632" y="1594823"/>
          <a:ext cx="1646182" cy="65847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gm:t>
    </dgm:pt>
    <dgm:pt modelId="{D69BEA41-C276-4FE7-BE67-87F16DE04919}" type="parTrans" cxnId="{AEEDB2CD-4BA1-4990-A280-39D71C11A88B}">
      <dgm:prSet/>
      <dgm:spPr/>
      <dgm:t>
        <a:bodyPr/>
        <a:lstStyle/>
        <a:p>
          <a:endParaRPr lang="en-GB"/>
        </a:p>
      </dgm:t>
    </dgm:pt>
    <dgm:pt modelId="{0540AC02-BCEA-42B1-887C-562D20D9151F}" type="sibTrans" cxnId="{AEEDB2CD-4BA1-4990-A280-39D71C11A88B}">
      <dgm:prSet/>
      <dgm:spPr/>
      <dgm:t>
        <a:bodyPr/>
        <a:lstStyle/>
        <a:p>
          <a:endParaRPr lang="en-GB"/>
        </a:p>
      </dgm:t>
    </dgm:pt>
    <dgm:pt modelId="{BE1036D4-AA53-4769-8D38-26B4AD2438FF}">
      <dgm:prSet/>
      <dgm:spPr>
        <a:xfrm>
          <a:off x="7389349" y="1594823"/>
          <a:ext cx="1646182" cy="65847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gm:t>
    </dgm:pt>
    <dgm:pt modelId="{9C31567B-2659-40BF-B443-0B1162FCFF66}" type="parTrans" cxnId="{0DB0EF29-233B-49DF-9D57-5AC57B0EFD1D}">
      <dgm:prSet/>
      <dgm:spPr/>
      <dgm:t>
        <a:bodyPr/>
        <a:lstStyle/>
        <a:p>
          <a:endParaRPr lang="en-GB"/>
        </a:p>
      </dgm:t>
    </dgm:pt>
    <dgm:pt modelId="{A0B1D100-C4A0-48C3-B343-205D4985C03C}" type="sibTrans" cxnId="{0DB0EF29-233B-49DF-9D57-5AC57B0EFD1D}">
      <dgm:prSet/>
      <dgm:spPr/>
      <dgm:t>
        <a:bodyPr/>
        <a:lstStyle/>
        <a:p>
          <a:endParaRPr lang="en-GB"/>
        </a:p>
      </dgm:t>
    </dgm:pt>
    <dgm:pt modelId="{274A4F17-81C6-4105-AC76-CA070A84A573}" type="pres">
      <dgm:prSet presAssocID="{B7F940DE-19A0-4CAC-A6E8-E1FA62BE78D5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7DF9AF65-2EC2-4AE3-971D-36820916CFA8}" type="pres">
      <dgm:prSet presAssocID="{5AAA52E5-4F77-4EB6-8160-A8E26ED7E605}" presName="horFlow" presStyleCnt="0"/>
      <dgm:spPr/>
    </dgm:pt>
    <dgm:pt modelId="{4E7A2642-5EB6-4DEC-A487-E404EAA5BC23}" type="pres">
      <dgm:prSet presAssocID="{5AAA52E5-4F77-4EB6-8160-A8E26ED7E605}" presName="bigChev" presStyleLbl="node1" presStyleIdx="0" presStyleCnt="4"/>
      <dgm:spPr/>
      <dgm:t>
        <a:bodyPr/>
        <a:lstStyle/>
        <a:p>
          <a:endParaRPr lang="en-GB"/>
        </a:p>
      </dgm:t>
    </dgm:pt>
    <dgm:pt modelId="{740D9A6D-4CEF-4204-89FC-A947E94EBAA0}" type="pres">
      <dgm:prSet presAssocID="{623BC4E8-482D-4ABD-A49B-95004BE73894}" presName="parTrans" presStyleCnt="0"/>
      <dgm:spPr/>
    </dgm:pt>
    <dgm:pt modelId="{D96640DF-137B-48C4-8C61-F672E5E48CED}" type="pres">
      <dgm:prSet presAssocID="{F1EFBA8D-6546-41DB-8F7C-1C5B045B0EA1}" presName="node" presStyleLbl="alignAccFollowNode1" presStyleIdx="0" presStyleCnt="2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8C5ABF8-8710-438E-8895-F839A38BA930}" type="pres">
      <dgm:prSet presAssocID="{4928E257-75EE-4452-B523-921189C22C68}" presName="sibTrans" presStyleCnt="0"/>
      <dgm:spPr/>
    </dgm:pt>
    <dgm:pt modelId="{8D4C22C6-F1C7-4079-8368-A3C46933C8E3}" type="pres">
      <dgm:prSet presAssocID="{5F62CF63-80CA-4B85-8139-65B294561DB1}" presName="node" presStyleLbl="alignAccFollowNode1" presStyleIdx="1" presStyleCnt="2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13EA272-8765-4E65-AF88-0781CC5A54D3}" type="pres">
      <dgm:prSet presAssocID="{3BC77999-DEF0-43F0-A4CF-D63A1E81C6C0}" presName="sibTrans" presStyleCnt="0"/>
      <dgm:spPr/>
    </dgm:pt>
    <dgm:pt modelId="{717C11D7-0124-40E0-9A75-BCE4AECD303C}" type="pres">
      <dgm:prSet presAssocID="{DA80CB3E-B407-4AC2-9C6D-1282E9E730B9}" presName="node" presStyleLbl="alignAccFollowNode1" presStyleIdx="2" presStyleCnt="2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B68DBAB-6255-4A72-9FDB-32BB0179E4A1}" type="pres">
      <dgm:prSet presAssocID="{9EDD42D1-C48E-4BDA-9832-0936908B5852}" presName="sibTrans" presStyleCnt="0"/>
      <dgm:spPr/>
    </dgm:pt>
    <dgm:pt modelId="{BFC24AE2-8853-4179-8FE6-74DC4201E4CF}" type="pres">
      <dgm:prSet presAssocID="{1F56A129-9F69-43E6-8E00-DC93089AD915}" presName="node" presStyleLbl="alignAccFollowNode1" presStyleIdx="3" presStyleCnt="2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69DD94-7411-44BF-90A0-FB1A409D0E79}" type="pres">
      <dgm:prSet presAssocID="{1519D9E8-0D72-43BF-B4FB-854062648CF0}" presName="sibTrans" presStyleCnt="0"/>
      <dgm:spPr/>
    </dgm:pt>
    <dgm:pt modelId="{91CE004E-84A5-4641-BF85-50FE8314CEBE}" type="pres">
      <dgm:prSet presAssocID="{EAEA10D8-B200-447A-B309-179CEAA30F76}" presName="node" presStyleLbl="alignAccFollowNode1" presStyleIdx="4" presStyleCnt="2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392E211-9D69-471C-9C78-0979588F3DC3}" type="pres">
      <dgm:prSet presAssocID="{5AAA52E5-4F77-4EB6-8160-A8E26ED7E605}" presName="vSp" presStyleCnt="0"/>
      <dgm:spPr/>
    </dgm:pt>
    <dgm:pt modelId="{77AE2EB5-E5D4-472B-AA97-8F43E3348D57}" type="pres">
      <dgm:prSet presAssocID="{C0C0DF4A-99E7-44B2-8B66-AA7431B9E4DD}" presName="horFlow" presStyleCnt="0"/>
      <dgm:spPr/>
    </dgm:pt>
    <dgm:pt modelId="{715F28F7-4F7A-4D49-B665-D808C6582022}" type="pres">
      <dgm:prSet presAssocID="{C0C0DF4A-99E7-44B2-8B66-AA7431B9E4DD}" presName="bigChev" presStyleLbl="node1" presStyleIdx="1" presStyleCnt="4"/>
      <dgm:spPr/>
      <dgm:t>
        <a:bodyPr/>
        <a:lstStyle/>
        <a:p>
          <a:endParaRPr lang="en-GB"/>
        </a:p>
      </dgm:t>
    </dgm:pt>
    <dgm:pt modelId="{343AD4CD-3E6F-4D03-BB39-400352EF29AB}" type="pres">
      <dgm:prSet presAssocID="{68402D1E-8309-4475-BE2C-D01AE6E5B299}" presName="parTrans" presStyleCnt="0"/>
      <dgm:spPr/>
    </dgm:pt>
    <dgm:pt modelId="{6C0E6EA9-BCFE-442D-B3FA-52CDBF7C45A5}" type="pres">
      <dgm:prSet presAssocID="{4489AFE6-0194-4344-AE5E-36160B2CB08F}" presName="node" presStyleLbl="alignAccFollowNode1" presStyleIdx="5" presStyleCnt="2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9C8DE5-C6DA-49A0-902F-F3C9F175E742}" type="pres">
      <dgm:prSet presAssocID="{BB69E552-8750-4F3C-B541-312EC784BB05}" presName="sibTrans" presStyleCnt="0"/>
      <dgm:spPr/>
    </dgm:pt>
    <dgm:pt modelId="{A3086F76-F036-48DB-87F0-F20716A3C958}" type="pres">
      <dgm:prSet presAssocID="{177AD78C-A356-4D1E-B10A-5A95FC98323C}" presName="node" presStyleLbl="alignAccFollowNode1" presStyleIdx="6" presStyleCnt="2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485896-2280-4D31-B0D0-FA922930284D}" type="pres">
      <dgm:prSet presAssocID="{7D25F2D0-1DB4-4D37-A789-3BDE6D244F26}" presName="sibTrans" presStyleCnt="0"/>
      <dgm:spPr/>
    </dgm:pt>
    <dgm:pt modelId="{903FBD31-2EFA-44B2-8C9A-324FC3E2990F}" type="pres">
      <dgm:prSet presAssocID="{081DCE47-26C9-4490-828A-80B601AEC9A0}" presName="node" presStyleLbl="alignAccFollowNode1" presStyleIdx="7" presStyleCnt="2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EE621A-5110-47E9-A1BD-E4205A421867}" type="pres">
      <dgm:prSet presAssocID="{78263C7A-2F8E-4823-992F-1D97E4D5C75B}" presName="sibTrans" presStyleCnt="0"/>
      <dgm:spPr/>
    </dgm:pt>
    <dgm:pt modelId="{6A5EE754-6095-453D-928A-DC76014869F8}" type="pres">
      <dgm:prSet presAssocID="{10410BD0-2757-4554-92EA-06A10E0C1FC8}" presName="node" presStyleLbl="alignAccFollowNode1" presStyleIdx="8" presStyleCnt="2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81C6727-34FD-414E-BCA8-406EA990C283}" type="pres">
      <dgm:prSet presAssocID="{0540AC02-BCEA-42B1-887C-562D20D9151F}" presName="sibTrans" presStyleCnt="0"/>
      <dgm:spPr/>
    </dgm:pt>
    <dgm:pt modelId="{5414B68B-D63D-4FFA-9DDB-537CA1A41DC3}" type="pres">
      <dgm:prSet presAssocID="{BE1036D4-AA53-4769-8D38-26B4AD2438FF}" presName="node" presStyleLbl="alignAccFollowNode1" presStyleIdx="9" presStyleCnt="2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645F12-ADFF-436A-A3EF-CCF772E6864C}" type="pres">
      <dgm:prSet presAssocID="{C0C0DF4A-99E7-44B2-8B66-AA7431B9E4DD}" presName="vSp" presStyleCnt="0"/>
      <dgm:spPr/>
    </dgm:pt>
    <dgm:pt modelId="{09DC0B82-33C9-42DE-976B-82159A98CE65}" type="pres">
      <dgm:prSet presAssocID="{7D3C0FD9-8A0A-4864-B323-C706EDA76198}" presName="horFlow" presStyleCnt="0"/>
      <dgm:spPr/>
    </dgm:pt>
    <dgm:pt modelId="{2822F49F-8A03-42EC-8156-2F41AFC3087F}" type="pres">
      <dgm:prSet presAssocID="{7D3C0FD9-8A0A-4864-B323-C706EDA76198}" presName="bigChev" presStyleLbl="node1" presStyleIdx="2" presStyleCnt="4"/>
      <dgm:spPr/>
      <dgm:t>
        <a:bodyPr/>
        <a:lstStyle/>
        <a:p>
          <a:endParaRPr lang="en-GB"/>
        </a:p>
      </dgm:t>
    </dgm:pt>
    <dgm:pt modelId="{EAC34B36-3368-4DC6-8ED6-5F7A956D7ED5}" type="pres">
      <dgm:prSet presAssocID="{7595661F-0998-4248-B126-DC612153AAC2}" presName="parTrans" presStyleCnt="0"/>
      <dgm:spPr/>
    </dgm:pt>
    <dgm:pt modelId="{36037050-5D4D-4E46-8882-0585F0C6A3E5}" type="pres">
      <dgm:prSet presAssocID="{30B30C8F-7E10-4777-B1FD-CB6503AD3519}" presName="node" presStyleLbl="alignAccFollowNode1" presStyleIdx="10" presStyleCnt="2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B5CBE3-25E8-4C4D-BF85-951439AEC567}" type="pres">
      <dgm:prSet presAssocID="{FD0D847A-9B7F-4EAA-B30D-DDE8F61BBD60}" presName="sibTrans" presStyleCnt="0"/>
      <dgm:spPr/>
    </dgm:pt>
    <dgm:pt modelId="{7B663A98-DE06-433E-B67E-04F0F61CFB7A}" type="pres">
      <dgm:prSet presAssocID="{B7A456BA-AF33-4294-9F12-8C0758200293}" presName="node" presStyleLbl="alignAccFollowNode1" presStyleIdx="11" presStyleCnt="2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4A4CF2A-1B37-4A6C-B9AA-603ABA10215E}" type="pres">
      <dgm:prSet presAssocID="{61859975-6C15-45C7-9CD9-A8BA7A4594B7}" presName="sibTrans" presStyleCnt="0"/>
      <dgm:spPr/>
    </dgm:pt>
    <dgm:pt modelId="{B8A5906B-3B9A-40C6-9F09-8F87B7092412}" type="pres">
      <dgm:prSet presAssocID="{18C3F8CB-979E-4CC4-A5ED-80ED75C3D6C9}" presName="node" presStyleLbl="alignAccFollowNode1" presStyleIdx="12" presStyleCnt="2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C0D2730-38DE-40F5-A0A6-5ECB175F378B}" type="pres">
      <dgm:prSet presAssocID="{BDA88797-37A0-410B-BBB2-B00247482D8D}" presName="sibTrans" presStyleCnt="0"/>
      <dgm:spPr/>
    </dgm:pt>
    <dgm:pt modelId="{F5260AA2-21C2-494B-8488-D91F5D9C3D34}" type="pres">
      <dgm:prSet presAssocID="{A8D7F7C3-FCBA-4FB8-AA5B-9B48C6CCBD8C}" presName="node" presStyleLbl="alignAccFollowNode1" presStyleIdx="13" presStyleCnt="2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07ED36A-41DD-4BBF-A855-FFFA9F72C684}" type="pres">
      <dgm:prSet presAssocID="{F42E683E-84B1-43E6-A338-D613872A9669}" presName="sibTrans" presStyleCnt="0"/>
      <dgm:spPr/>
    </dgm:pt>
    <dgm:pt modelId="{997C55B9-1F6C-4EB5-A870-ED6C03A8747F}" type="pres">
      <dgm:prSet presAssocID="{2F241FB9-B953-4B50-8D55-CDD337012898}" presName="node" presStyleLbl="alignAccFollowNode1" presStyleIdx="14" presStyleCnt="2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3CADA23-71F4-4A3C-BD89-A68660A41476}" type="pres">
      <dgm:prSet presAssocID="{7D3C0FD9-8A0A-4864-B323-C706EDA76198}" presName="vSp" presStyleCnt="0"/>
      <dgm:spPr/>
    </dgm:pt>
    <dgm:pt modelId="{2BEC96EA-9373-4E4E-95B0-64EADCB3562A}" type="pres">
      <dgm:prSet presAssocID="{679B4F46-0D39-42F8-9737-57883F5E26B4}" presName="horFlow" presStyleCnt="0"/>
      <dgm:spPr/>
    </dgm:pt>
    <dgm:pt modelId="{C9B9B274-221A-41E6-89AB-BF5429590953}" type="pres">
      <dgm:prSet presAssocID="{679B4F46-0D39-42F8-9737-57883F5E26B4}" presName="bigChev" presStyleLbl="node1" presStyleIdx="3" presStyleCnt="4"/>
      <dgm:spPr/>
      <dgm:t>
        <a:bodyPr/>
        <a:lstStyle/>
        <a:p>
          <a:endParaRPr lang="en-GB"/>
        </a:p>
      </dgm:t>
    </dgm:pt>
    <dgm:pt modelId="{073EF6B2-F33E-43B5-938C-5D35FD9ABE43}" type="pres">
      <dgm:prSet presAssocID="{1766D33D-385C-45F2-A392-0EDB9483E91A}" presName="parTrans" presStyleCnt="0"/>
      <dgm:spPr/>
    </dgm:pt>
    <dgm:pt modelId="{66AC830D-28C8-4AB2-8459-A16A66EF750F}" type="pres">
      <dgm:prSet presAssocID="{C22C64E2-9F3E-4F0A-8101-62C961F07E99}" presName="node" presStyleLbl="alignAccFollowNode1" presStyleIdx="15" presStyleCnt="2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E244C9-A4AD-4EC8-BDE2-BB1E1512FB12}" type="pres">
      <dgm:prSet presAssocID="{D6C4B526-52C8-40C5-88A7-690F76ED8D15}" presName="sibTrans" presStyleCnt="0"/>
      <dgm:spPr/>
    </dgm:pt>
    <dgm:pt modelId="{C478E8A9-6D26-48A2-817E-AF16363D3804}" type="pres">
      <dgm:prSet presAssocID="{6BA805BB-B871-46B9-95C8-ADAC37653A98}" presName="node" presStyleLbl="alignAccFollowNode1" presStyleIdx="16" presStyleCnt="2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8AC2AAD-660A-4F54-B308-B13F79A5FDF2}" type="pres">
      <dgm:prSet presAssocID="{78EC5A09-AC4E-46A1-86AD-A0995892A808}" presName="sibTrans" presStyleCnt="0"/>
      <dgm:spPr/>
    </dgm:pt>
    <dgm:pt modelId="{03AE0079-9A4A-41DA-84C7-D9D9233CA2D1}" type="pres">
      <dgm:prSet presAssocID="{811BB213-50EC-4BF4-963A-2534C0406E68}" presName="node" presStyleLbl="alignAccFollowNode1" presStyleIdx="17" presStyleCnt="2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A151A0E-A4C1-4B7E-A94F-1F91870304F8}" type="pres">
      <dgm:prSet presAssocID="{966F7749-8FA8-4CF0-93B0-91DA52CAFA79}" presName="sibTrans" presStyleCnt="0"/>
      <dgm:spPr/>
    </dgm:pt>
    <dgm:pt modelId="{B207855C-EAFD-472A-8A7F-6DC69434BFC9}" type="pres">
      <dgm:prSet presAssocID="{D5FE2C70-EDB5-4783-A622-908AC79A29BC}" presName="node" presStyleLbl="alignAccFollowNode1" presStyleIdx="18" presStyleCnt="2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9715BF-0800-4D8D-B4F1-66E55F97A517}" type="pres">
      <dgm:prSet presAssocID="{62E5A9CB-71FA-4899-80AA-D460FE008D9E}" presName="sibTrans" presStyleCnt="0"/>
      <dgm:spPr/>
    </dgm:pt>
    <dgm:pt modelId="{5FB93770-3824-42D4-8B2A-DD84F15A4788}" type="pres">
      <dgm:prSet presAssocID="{53043901-C63B-4A76-8557-FBED5A6544D8}" presName="node" presStyleLbl="alignAccFollowNode1" presStyleIdx="19" presStyleCnt="2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AFEE23E-F808-4568-9FB8-A35F95884A7F}" type="presOf" srcId="{EAEA10D8-B200-447A-B309-179CEAA30F76}" destId="{91CE004E-84A5-4641-BF85-50FE8314CEBE}" srcOrd="0" destOrd="0" presId="urn:microsoft.com/office/officeart/2005/8/layout/lProcess3"/>
    <dgm:cxn modelId="{AF8C2F28-79B1-48AE-BDFF-9A40BD803556}" srcId="{C0C0DF4A-99E7-44B2-8B66-AA7431B9E4DD}" destId="{177AD78C-A356-4D1E-B10A-5A95FC98323C}" srcOrd="1" destOrd="0" parTransId="{6D25DF4B-1B5F-4EB7-AA69-FA54E6B46DB5}" sibTransId="{7D25F2D0-1DB4-4D37-A789-3BDE6D244F26}"/>
    <dgm:cxn modelId="{1ECE880A-B206-4CB6-94DC-1B1A5AACF7DA}" srcId="{B7F940DE-19A0-4CAC-A6E8-E1FA62BE78D5}" destId="{C0C0DF4A-99E7-44B2-8B66-AA7431B9E4DD}" srcOrd="1" destOrd="0" parTransId="{00DA9828-7599-4EA3-9795-00766C8CC54A}" sibTransId="{FED43B43-37CD-411E-A122-923C9C89C468}"/>
    <dgm:cxn modelId="{1751CEBA-D4D8-4E9F-BB34-87297EC30A20}" srcId="{7D3C0FD9-8A0A-4864-B323-C706EDA76198}" destId="{B7A456BA-AF33-4294-9F12-8C0758200293}" srcOrd="1" destOrd="0" parTransId="{FBFFF225-4C71-4A84-B1F5-4BC24344CCE8}" sibTransId="{61859975-6C15-45C7-9CD9-A8BA7A4594B7}"/>
    <dgm:cxn modelId="{63CE4ECC-8D6D-4958-9B83-EF229823436E}" type="presOf" srcId="{2F241FB9-B953-4B50-8D55-CDD337012898}" destId="{997C55B9-1F6C-4EB5-A870-ED6C03A8747F}" srcOrd="0" destOrd="0" presId="urn:microsoft.com/office/officeart/2005/8/layout/lProcess3"/>
    <dgm:cxn modelId="{D91BF0CD-45A6-43DF-B851-B124B556FE90}" srcId="{679B4F46-0D39-42F8-9737-57883F5E26B4}" destId="{53043901-C63B-4A76-8557-FBED5A6544D8}" srcOrd="4" destOrd="0" parTransId="{96559A38-0F49-4DCE-9A49-6C580DEC4395}" sibTransId="{80478B8F-F75F-484C-AF87-0BFB855F51ED}"/>
    <dgm:cxn modelId="{BC04136F-80D1-4A3C-AA76-E37B27151F92}" srcId="{7D3C0FD9-8A0A-4864-B323-C706EDA76198}" destId="{2F241FB9-B953-4B50-8D55-CDD337012898}" srcOrd="4" destOrd="0" parTransId="{D176CB73-1777-4218-9CD3-D332B60B5D0C}" sibTransId="{9DAC4A36-7808-42F3-8D3D-5D3D5E5E03A3}"/>
    <dgm:cxn modelId="{A2FFD009-ECD6-40B0-B16E-8A6C7002D386}" type="presOf" srcId="{A8D7F7C3-FCBA-4FB8-AA5B-9B48C6CCBD8C}" destId="{F5260AA2-21C2-494B-8488-D91F5D9C3D34}" srcOrd="0" destOrd="0" presId="urn:microsoft.com/office/officeart/2005/8/layout/lProcess3"/>
    <dgm:cxn modelId="{2472A3FC-2AF1-404C-9C49-A4E25361C2FE}" srcId="{679B4F46-0D39-42F8-9737-57883F5E26B4}" destId="{D5FE2C70-EDB5-4783-A622-908AC79A29BC}" srcOrd="3" destOrd="0" parTransId="{08A671B0-7D8A-4BDB-8BE2-3D26B80B1E9A}" sibTransId="{62E5A9CB-71FA-4899-80AA-D460FE008D9E}"/>
    <dgm:cxn modelId="{521D56AD-D78A-42AD-A36B-B8E0F26DBE2D}" type="presOf" srcId="{5F62CF63-80CA-4B85-8139-65B294561DB1}" destId="{8D4C22C6-F1C7-4079-8368-A3C46933C8E3}" srcOrd="0" destOrd="0" presId="urn:microsoft.com/office/officeart/2005/8/layout/lProcess3"/>
    <dgm:cxn modelId="{2C0A4C20-4968-454B-86F9-3378B83EE6F5}" srcId="{5AAA52E5-4F77-4EB6-8160-A8E26ED7E605}" destId="{1F56A129-9F69-43E6-8E00-DC93089AD915}" srcOrd="3" destOrd="0" parTransId="{C171395F-2CCE-476C-91BA-11B90D85AA46}" sibTransId="{1519D9E8-0D72-43BF-B4FB-854062648CF0}"/>
    <dgm:cxn modelId="{5E64E339-148B-4832-83BE-25C502A6EFAD}" type="presOf" srcId="{10410BD0-2757-4554-92EA-06A10E0C1FC8}" destId="{6A5EE754-6095-453D-928A-DC76014869F8}" srcOrd="0" destOrd="0" presId="urn:microsoft.com/office/officeart/2005/8/layout/lProcess3"/>
    <dgm:cxn modelId="{F1AD0663-7D24-45AF-A882-6A44D847BA8E}" srcId="{5AAA52E5-4F77-4EB6-8160-A8E26ED7E605}" destId="{EAEA10D8-B200-447A-B309-179CEAA30F76}" srcOrd="4" destOrd="0" parTransId="{80A7731B-237B-4299-B352-E90F82254A90}" sibTransId="{F5492F86-520D-4579-AC77-CB4E9C976524}"/>
    <dgm:cxn modelId="{C4B960BA-68CE-47CA-A29E-F01443FC507D}" type="presOf" srcId="{B7F940DE-19A0-4CAC-A6E8-E1FA62BE78D5}" destId="{274A4F17-81C6-4105-AC76-CA070A84A573}" srcOrd="0" destOrd="0" presId="urn:microsoft.com/office/officeart/2005/8/layout/lProcess3"/>
    <dgm:cxn modelId="{19B9A4E3-6415-462C-B7FC-F4D488069A8C}" type="presOf" srcId="{5AAA52E5-4F77-4EB6-8160-A8E26ED7E605}" destId="{4E7A2642-5EB6-4DEC-A487-E404EAA5BC23}" srcOrd="0" destOrd="0" presId="urn:microsoft.com/office/officeart/2005/8/layout/lProcess3"/>
    <dgm:cxn modelId="{108C74B5-EAED-4EDC-9E52-A8AF66F9BC56}" type="presOf" srcId="{C22C64E2-9F3E-4F0A-8101-62C961F07E99}" destId="{66AC830D-28C8-4AB2-8459-A16A66EF750F}" srcOrd="0" destOrd="0" presId="urn:microsoft.com/office/officeart/2005/8/layout/lProcess3"/>
    <dgm:cxn modelId="{F12F4F79-9E1F-4CEB-AF70-3D0AFF05048B}" srcId="{679B4F46-0D39-42F8-9737-57883F5E26B4}" destId="{6BA805BB-B871-46B9-95C8-ADAC37653A98}" srcOrd="1" destOrd="0" parTransId="{C3456D17-B216-45DE-9232-B859E68749D0}" sibTransId="{78EC5A09-AC4E-46A1-86AD-A0995892A808}"/>
    <dgm:cxn modelId="{5768DE45-5913-4C56-B869-6F0AA5E18A85}" srcId="{7D3C0FD9-8A0A-4864-B323-C706EDA76198}" destId="{A8D7F7C3-FCBA-4FB8-AA5B-9B48C6CCBD8C}" srcOrd="3" destOrd="0" parTransId="{46169BF8-96AA-4CAF-B766-945601466890}" sibTransId="{F42E683E-84B1-43E6-A338-D613872A9669}"/>
    <dgm:cxn modelId="{5628F66A-2A99-401B-AFD0-521D975EF516}" srcId="{7D3C0FD9-8A0A-4864-B323-C706EDA76198}" destId="{30B30C8F-7E10-4777-B1FD-CB6503AD3519}" srcOrd="0" destOrd="0" parTransId="{7595661F-0998-4248-B126-DC612153AAC2}" sibTransId="{FD0D847A-9B7F-4EAA-B30D-DDE8F61BBD60}"/>
    <dgm:cxn modelId="{F49B8D4C-9A61-4FBC-86EF-C27CCE511748}" type="presOf" srcId="{30B30C8F-7E10-4777-B1FD-CB6503AD3519}" destId="{36037050-5D4D-4E46-8882-0585F0C6A3E5}" srcOrd="0" destOrd="0" presId="urn:microsoft.com/office/officeart/2005/8/layout/lProcess3"/>
    <dgm:cxn modelId="{ED9565BB-821A-4988-A504-B72351327F36}" type="presOf" srcId="{7D3C0FD9-8A0A-4864-B323-C706EDA76198}" destId="{2822F49F-8A03-42EC-8156-2F41AFC3087F}" srcOrd="0" destOrd="0" presId="urn:microsoft.com/office/officeart/2005/8/layout/lProcess3"/>
    <dgm:cxn modelId="{3006FCCF-AAC5-4E98-B845-75CD7D76047B}" type="presOf" srcId="{18C3F8CB-979E-4CC4-A5ED-80ED75C3D6C9}" destId="{B8A5906B-3B9A-40C6-9F09-8F87B7092412}" srcOrd="0" destOrd="0" presId="urn:microsoft.com/office/officeart/2005/8/layout/lProcess3"/>
    <dgm:cxn modelId="{D2A908A3-4ADE-4EAA-B9EB-A1A3C72E8C2B}" srcId="{C0C0DF4A-99E7-44B2-8B66-AA7431B9E4DD}" destId="{4489AFE6-0194-4344-AE5E-36160B2CB08F}" srcOrd="0" destOrd="0" parTransId="{68402D1E-8309-4475-BE2C-D01AE6E5B299}" sibTransId="{BB69E552-8750-4F3C-B541-312EC784BB05}"/>
    <dgm:cxn modelId="{2BEA65C1-B79E-4914-A1AC-C3B10A43AAB9}" type="presOf" srcId="{BE1036D4-AA53-4769-8D38-26B4AD2438FF}" destId="{5414B68B-D63D-4FFA-9DDB-537CA1A41DC3}" srcOrd="0" destOrd="0" presId="urn:microsoft.com/office/officeart/2005/8/layout/lProcess3"/>
    <dgm:cxn modelId="{77FE2743-EE1D-4109-A7B8-E6BF9C39B981}" type="presOf" srcId="{177AD78C-A356-4D1E-B10A-5A95FC98323C}" destId="{A3086F76-F036-48DB-87F0-F20716A3C958}" srcOrd="0" destOrd="0" presId="urn:microsoft.com/office/officeart/2005/8/layout/lProcess3"/>
    <dgm:cxn modelId="{1551F38E-31E2-4A68-95AC-15B70FCA2060}" srcId="{B7F940DE-19A0-4CAC-A6E8-E1FA62BE78D5}" destId="{7D3C0FD9-8A0A-4864-B323-C706EDA76198}" srcOrd="2" destOrd="0" parTransId="{E30C6F91-D7DA-4FAB-AD62-192AF26D3816}" sibTransId="{2BB417D3-0E3D-4AC6-9B06-0B2EAB511D81}"/>
    <dgm:cxn modelId="{E2D97206-2FDE-4EFC-9070-77399B237A30}" type="presOf" srcId="{DA80CB3E-B407-4AC2-9C6D-1282E9E730B9}" destId="{717C11D7-0124-40E0-9A75-BCE4AECD303C}" srcOrd="0" destOrd="0" presId="urn:microsoft.com/office/officeart/2005/8/layout/lProcess3"/>
    <dgm:cxn modelId="{69B29A3F-B48D-4258-BCAD-107A4BEFEEB0}" type="presOf" srcId="{811BB213-50EC-4BF4-963A-2534C0406E68}" destId="{03AE0079-9A4A-41DA-84C7-D9D9233CA2D1}" srcOrd="0" destOrd="0" presId="urn:microsoft.com/office/officeart/2005/8/layout/lProcess3"/>
    <dgm:cxn modelId="{4FE5F779-2590-4522-B100-02FE49578153}" type="presOf" srcId="{4489AFE6-0194-4344-AE5E-36160B2CB08F}" destId="{6C0E6EA9-BCFE-442D-B3FA-52CDBF7C45A5}" srcOrd="0" destOrd="0" presId="urn:microsoft.com/office/officeart/2005/8/layout/lProcess3"/>
    <dgm:cxn modelId="{29E20480-C2A5-4FEA-ADB0-DC2A68574530}" srcId="{B7F940DE-19A0-4CAC-A6E8-E1FA62BE78D5}" destId="{679B4F46-0D39-42F8-9737-57883F5E26B4}" srcOrd="3" destOrd="0" parTransId="{70478C96-86BF-4192-B46B-D8CB9EC03FAC}" sibTransId="{6E7752E9-B896-4B52-A031-C1E3FA2633D8}"/>
    <dgm:cxn modelId="{B6F56161-B99F-4A17-9B9A-33D21A7D086B}" type="presOf" srcId="{679B4F46-0D39-42F8-9737-57883F5E26B4}" destId="{C9B9B274-221A-41E6-89AB-BF5429590953}" srcOrd="0" destOrd="0" presId="urn:microsoft.com/office/officeart/2005/8/layout/lProcess3"/>
    <dgm:cxn modelId="{6441AA7D-51F4-49C9-97E8-B234E7A1CD06}" srcId="{C0C0DF4A-99E7-44B2-8B66-AA7431B9E4DD}" destId="{081DCE47-26C9-4490-828A-80B601AEC9A0}" srcOrd="2" destOrd="0" parTransId="{D06A240D-FF0B-4F57-AB7C-8C7E6528D8FC}" sibTransId="{78263C7A-2F8E-4823-992F-1D97E4D5C75B}"/>
    <dgm:cxn modelId="{0DB0EF29-233B-49DF-9D57-5AC57B0EFD1D}" srcId="{C0C0DF4A-99E7-44B2-8B66-AA7431B9E4DD}" destId="{BE1036D4-AA53-4769-8D38-26B4AD2438FF}" srcOrd="4" destOrd="0" parTransId="{9C31567B-2659-40BF-B443-0B1162FCFF66}" sibTransId="{A0B1D100-C4A0-48C3-B343-205D4985C03C}"/>
    <dgm:cxn modelId="{AC28CD32-A38C-458F-8B28-8BABB254294F}" type="presOf" srcId="{D5FE2C70-EDB5-4783-A622-908AC79A29BC}" destId="{B207855C-EAFD-472A-8A7F-6DC69434BFC9}" srcOrd="0" destOrd="0" presId="urn:microsoft.com/office/officeart/2005/8/layout/lProcess3"/>
    <dgm:cxn modelId="{FF378914-0FC8-4B95-B0D4-2AF002C328F5}" srcId="{5AAA52E5-4F77-4EB6-8160-A8E26ED7E605}" destId="{F1EFBA8D-6546-41DB-8F7C-1C5B045B0EA1}" srcOrd="0" destOrd="0" parTransId="{623BC4E8-482D-4ABD-A49B-95004BE73894}" sibTransId="{4928E257-75EE-4452-B523-921189C22C68}"/>
    <dgm:cxn modelId="{81179E4D-0B0B-43CD-8A6F-E23A84A089BD}" type="presOf" srcId="{B7A456BA-AF33-4294-9F12-8C0758200293}" destId="{7B663A98-DE06-433E-B67E-04F0F61CFB7A}" srcOrd="0" destOrd="0" presId="urn:microsoft.com/office/officeart/2005/8/layout/lProcess3"/>
    <dgm:cxn modelId="{587D9EC9-3DD1-48C6-89ED-E3A5F6D2D6C3}" srcId="{5AAA52E5-4F77-4EB6-8160-A8E26ED7E605}" destId="{DA80CB3E-B407-4AC2-9C6D-1282E9E730B9}" srcOrd="2" destOrd="0" parTransId="{7BBB0901-96D2-4EEA-A853-5F042019556D}" sibTransId="{9EDD42D1-C48E-4BDA-9832-0936908B5852}"/>
    <dgm:cxn modelId="{973CCF9B-7B5A-440D-88AE-2BB8D0A8F025}" type="presOf" srcId="{6BA805BB-B871-46B9-95C8-ADAC37653A98}" destId="{C478E8A9-6D26-48A2-817E-AF16363D3804}" srcOrd="0" destOrd="0" presId="urn:microsoft.com/office/officeart/2005/8/layout/lProcess3"/>
    <dgm:cxn modelId="{AEEDB2CD-4BA1-4990-A280-39D71C11A88B}" srcId="{C0C0DF4A-99E7-44B2-8B66-AA7431B9E4DD}" destId="{10410BD0-2757-4554-92EA-06A10E0C1FC8}" srcOrd="3" destOrd="0" parTransId="{D69BEA41-C276-4FE7-BE67-87F16DE04919}" sibTransId="{0540AC02-BCEA-42B1-887C-562D20D9151F}"/>
    <dgm:cxn modelId="{2F1CE655-DED9-4F43-A410-3FD70D569188}" srcId="{679B4F46-0D39-42F8-9737-57883F5E26B4}" destId="{C22C64E2-9F3E-4F0A-8101-62C961F07E99}" srcOrd="0" destOrd="0" parTransId="{1766D33D-385C-45F2-A392-0EDB9483E91A}" sibTransId="{D6C4B526-52C8-40C5-88A7-690F76ED8D15}"/>
    <dgm:cxn modelId="{4998F325-F1C4-4844-A3D6-DD2D2F238FD9}" type="presOf" srcId="{C0C0DF4A-99E7-44B2-8B66-AA7431B9E4DD}" destId="{715F28F7-4F7A-4D49-B665-D808C6582022}" srcOrd="0" destOrd="0" presId="urn:microsoft.com/office/officeart/2005/8/layout/lProcess3"/>
    <dgm:cxn modelId="{F5747ACF-16B2-431B-81E0-5FCC1310D553}" srcId="{B7F940DE-19A0-4CAC-A6E8-E1FA62BE78D5}" destId="{5AAA52E5-4F77-4EB6-8160-A8E26ED7E605}" srcOrd="0" destOrd="0" parTransId="{83D9207F-18CC-47D8-92CB-E496229A8E3D}" sibTransId="{857707B8-669A-425E-8B57-7ED872BC669E}"/>
    <dgm:cxn modelId="{14484CB0-A324-43FA-B0A0-5991C7C1773B}" type="presOf" srcId="{53043901-C63B-4A76-8557-FBED5A6544D8}" destId="{5FB93770-3824-42D4-8B2A-DD84F15A4788}" srcOrd="0" destOrd="0" presId="urn:microsoft.com/office/officeart/2005/8/layout/lProcess3"/>
    <dgm:cxn modelId="{E81A2847-D40C-42DB-B78C-3330898B06B7}" srcId="{7D3C0FD9-8A0A-4864-B323-C706EDA76198}" destId="{18C3F8CB-979E-4CC4-A5ED-80ED75C3D6C9}" srcOrd="2" destOrd="0" parTransId="{53653EA9-640F-4131-934C-93A95C610B06}" sibTransId="{BDA88797-37A0-410B-BBB2-B00247482D8D}"/>
    <dgm:cxn modelId="{5C690577-4F2D-4965-B98D-EDFA10E6DA7B}" type="presOf" srcId="{1F56A129-9F69-43E6-8E00-DC93089AD915}" destId="{BFC24AE2-8853-4179-8FE6-74DC4201E4CF}" srcOrd="0" destOrd="0" presId="urn:microsoft.com/office/officeart/2005/8/layout/lProcess3"/>
    <dgm:cxn modelId="{E11D3015-8092-4BE9-8FBB-E1F761C5896D}" type="presOf" srcId="{081DCE47-26C9-4490-828A-80B601AEC9A0}" destId="{903FBD31-2EFA-44B2-8C9A-324FC3E2990F}" srcOrd="0" destOrd="0" presId="urn:microsoft.com/office/officeart/2005/8/layout/lProcess3"/>
    <dgm:cxn modelId="{7A21A1DE-2D78-489A-8513-6945086703A2}" srcId="{5AAA52E5-4F77-4EB6-8160-A8E26ED7E605}" destId="{5F62CF63-80CA-4B85-8139-65B294561DB1}" srcOrd="1" destOrd="0" parTransId="{001699ED-6347-49D1-B4F8-A1F7BCA514E5}" sibTransId="{3BC77999-DEF0-43F0-A4CF-D63A1E81C6C0}"/>
    <dgm:cxn modelId="{0C18B7E1-9903-473A-80FC-B5CF2A396779}" srcId="{679B4F46-0D39-42F8-9737-57883F5E26B4}" destId="{811BB213-50EC-4BF4-963A-2534C0406E68}" srcOrd="2" destOrd="0" parTransId="{80EF82C1-A055-4B04-B465-E2AEE330BB32}" sibTransId="{966F7749-8FA8-4CF0-93B0-91DA52CAFA79}"/>
    <dgm:cxn modelId="{F50D483A-BF81-4D66-A205-BD0161F24766}" type="presOf" srcId="{F1EFBA8D-6546-41DB-8F7C-1C5B045B0EA1}" destId="{D96640DF-137B-48C4-8C61-F672E5E48CED}" srcOrd="0" destOrd="0" presId="urn:microsoft.com/office/officeart/2005/8/layout/lProcess3"/>
    <dgm:cxn modelId="{525534FB-17A8-4293-9BC1-FFBB5251C873}" type="presParOf" srcId="{274A4F17-81C6-4105-AC76-CA070A84A573}" destId="{7DF9AF65-2EC2-4AE3-971D-36820916CFA8}" srcOrd="0" destOrd="0" presId="urn:microsoft.com/office/officeart/2005/8/layout/lProcess3"/>
    <dgm:cxn modelId="{CD57D4CD-F361-4737-9030-87B6A36E0456}" type="presParOf" srcId="{7DF9AF65-2EC2-4AE3-971D-36820916CFA8}" destId="{4E7A2642-5EB6-4DEC-A487-E404EAA5BC23}" srcOrd="0" destOrd="0" presId="urn:microsoft.com/office/officeart/2005/8/layout/lProcess3"/>
    <dgm:cxn modelId="{C4B22369-244E-4491-8450-62DA049712B0}" type="presParOf" srcId="{7DF9AF65-2EC2-4AE3-971D-36820916CFA8}" destId="{740D9A6D-4CEF-4204-89FC-A947E94EBAA0}" srcOrd="1" destOrd="0" presId="urn:microsoft.com/office/officeart/2005/8/layout/lProcess3"/>
    <dgm:cxn modelId="{1FC6DE6F-A92D-4E7C-8D30-B1721D7BB0B2}" type="presParOf" srcId="{7DF9AF65-2EC2-4AE3-971D-36820916CFA8}" destId="{D96640DF-137B-48C4-8C61-F672E5E48CED}" srcOrd="2" destOrd="0" presId="urn:microsoft.com/office/officeart/2005/8/layout/lProcess3"/>
    <dgm:cxn modelId="{3D69A7B3-4A12-4184-9040-7BE47ADB340D}" type="presParOf" srcId="{7DF9AF65-2EC2-4AE3-971D-36820916CFA8}" destId="{98C5ABF8-8710-438E-8895-F839A38BA930}" srcOrd="3" destOrd="0" presId="urn:microsoft.com/office/officeart/2005/8/layout/lProcess3"/>
    <dgm:cxn modelId="{EC34C93E-369F-4766-9BE5-3276ABEBD757}" type="presParOf" srcId="{7DF9AF65-2EC2-4AE3-971D-36820916CFA8}" destId="{8D4C22C6-F1C7-4079-8368-A3C46933C8E3}" srcOrd="4" destOrd="0" presId="urn:microsoft.com/office/officeart/2005/8/layout/lProcess3"/>
    <dgm:cxn modelId="{92B00BB5-C507-442F-A7BF-ED021ED648BC}" type="presParOf" srcId="{7DF9AF65-2EC2-4AE3-971D-36820916CFA8}" destId="{813EA272-8765-4E65-AF88-0781CC5A54D3}" srcOrd="5" destOrd="0" presId="urn:microsoft.com/office/officeart/2005/8/layout/lProcess3"/>
    <dgm:cxn modelId="{88495A52-19A9-40E4-95B3-3B94A535A2A1}" type="presParOf" srcId="{7DF9AF65-2EC2-4AE3-971D-36820916CFA8}" destId="{717C11D7-0124-40E0-9A75-BCE4AECD303C}" srcOrd="6" destOrd="0" presId="urn:microsoft.com/office/officeart/2005/8/layout/lProcess3"/>
    <dgm:cxn modelId="{3588E2C1-C60D-4764-81B8-69CD81D76AF6}" type="presParOf" srcId="{7DF9AF65-2EC2-4AE3-971D-36820916CFA8}" destId="{9B68DBAB-6255-4A72-9FDB-32BB0179E4A1}" srcOrd="7" destOrd="0" presId="urn:microsoft.com/office/officeart/2005/8/layout/lProcess3"/>
    <dgm:cxn modelId="{D3E355B5-13B0-4DCF-B313-E7826E863B37}" type="presParOf" srcId="{7DF9AF65-2EC2-4AE3-971D-36820916CFA8}" destId="{BFC24AE2-8853-4179-8FE6-74DC4201E4CF}" srcOrd="8" destOrd="0" presId="urn:microsoft.com/office/officeart/2005/8/layout/lProcess3"/>
    <dgm:cxn modelId="{9070E882-19C0-44AC-9718-839ADC6FF247}" type="presParOf" srcId="{7DF9AF65-2EC2-4AE3-971D-36820916CFA8}" destId="{2769DD94-7411-44BF-90A0-FB1A409D0E79}" srcOrd="9" destOrd="0" presId="urn:microsoft.com/office/officeart/2005/8/layout/lProcess3"/>
    <dgm:cxn modelId="{A3C68C24-79F4-42C4-87CA-1A5A86CCEBE4}" type="presParOf" srcId="{7DF9AF65-2EC2-4AE3-971D-36820916CFA8}" destId="{91CE004E-84A5-4641-BF85-50FE8314CEBE}" srcOrd="10" destOrd="0" presId="urn:microsoft.com/office/officeart/2005/8/layout/lProcess3"/>
    <dgm:cxn modelId="{988201B8-6EE8-43D6-8165-642440B063D5}" type="presParOf" srcId="{274A4F17-81C6-4105-AC76-CA070A84A573}" destId="{E392E211-9D69-471C-9C78-0979588F3DC3}" srcOrd="1" destOrd="0" presId="urn:microsoft.com/office/officeart/2005/8/layout/lProcess3"/>
    <dgm:cxn modelId="{A2086D4B-44A8-47B4-83D1-2C63327F448A}" type="presParOf" srcId="{274A4F17-81C6-4105-AC76-CA070A84A573}" destId="{77AE2EB5-E5D4-472B-AA97-8F43E3348D57}" srcOrd="2" destOrd="0" presId="urn:microsoft.com/office/officeart/2005/8/layout/lProcess3"/>
    <dgm:cxn modelId="{BF10C704-E0CF-4412-904C-25FB15D74C34}" type="presParOf" srcId="{77AE2EB5-E5D4-472B-AA97-8F43E3348D57}" destId="{715F28F7-4F7A-4D49-B665-D808C6582022}" srcOrd="0" destOrd="0" presId="urn:microsoft.com/office/officeart/2005/8/layout/lProcess3"/>
    <dgm:cxn modelId="{E24B1A99-5E97-4B14-9E0C-BCE4351E7D0E}" type="presParOf" srcId="{77AE2EB5-E5D4-472B-AA97-8F43E3348D57}" destId="{343AD4CD-3E6F-4D03-BB39-400352EF29AB}" srcOrd="1" destOrd="0" presId="urn:microsoft.com/office/officeart/2005/8/layout/lProcess3"/>
    <dgm:cxn modelId="{AA51E1B7-D865-4C9E-B254-2C9587F28E91}" type="presParOf" srcId="{77AE2EB5-E5D4-472B-AA97-8F43E3348D57}" destId="{6C0E6EA9-BCFE-442D-B3FA-52CDBF7C45A5}" srcOrd="2" destOrd="0" presId="urn:microsoft.com/office/officeart/2005/8/layout/lProcess3"/>
    <dgm:cxn modelId="{48B7FA75-57E7-4EBE-8F4C-4DE86DE45B44}" type="presParOf" srcId="{77AE2EB5-E5D4-472B-AA97-8F43E3348D57}" destId="{1F9C8DE5-C6DA-49A0-902F-F3C9F175E742}" srcOrd="3" destOrd="0" presId="urn:microsoft.com/office/officeart/2005/8/layout/lProcess3"/>
    <dgm:cxn modelId="{264BF7CA-D56F-4EF8-BAC3-57254F3C3B6C}" type="presParOf" srcId="{77AE2EB5-E5D4-472B-AA97-8F43E3348D57}" destId="{A3086F76-F036-48DB-87F0-F20716A3C958}" srcOrd="4" destOrd="0" presId="urn:microsoft.com/office/officeart/2005/8/layout/lProcess3"/>
    <dgm:cxn modelId="{357FE52E-C75C-4996-9362-BF2FCB819E5E}" type="presParOf" srcId="{77AE2EB5-E5D4-472B-AA97-8F43E3348D57}" destId="{D8485896-2280-4D31-B0D0-FA922930284D}" srcOrd="5" destOrd="0" presId="urn:microsoft.com/office/officeart/2005/8/layout/lProcess3"/>
    <dgm:cxn modelId="{3BA5F769-C061-4586-BDC0-EFAD39EF704D}" type="presParOf" srcId="{77AE2EB5-E5D4-472B-AA97-8F43E3348D57}" destId="{903FBD31-2EFA-44B2-8C9A-324FC3E2990F}" srcOrd="6" destOrd="0" presId="urn:microsoft.com/office/officeart/2005/8/layout/lProcess3"/>
    <dgm:cxn modelId="{C0411519-D905-411D-821E-7E72A4AB1436}" type="presParOf" srcId="{77AE2EB5-E5D4-472B-AA97-8F43E3348D57}" destId="{C5EE621A-5110-47E9-A1BD-E4205A421867}" srcOrd="7" destOrd="0" presId="urn:microsoft.com/office/officeart/2005/8/layout/lProcess3"/>
    <dgm:cxn modelId="{2754DBCC-523E-42BB-8DB2-E4B2B58CB64C}" type="presParOf" srcId="{77AE2EB5-E5D4-472B-AA97-8F43E3348D57}" destId="{6A5EE754-6095-453D-928A-DC76014869F8}" srcOrd="8" destOrd="0" presId="urn:microsoft.com/office/officeart/2005/8/layout/lProcess3"/>
    <dgm:cxn modelId="{60030079-C30D-41D7-9925-13FB2AABCF42}" type="presParOf" srcId="{77AE2EB5-E5D4-472B-AA97-8F43E3348D57}" destId="{681C6727-34FD-414E-BCA8-406EA990C283}" srcOrd="9" destOrd="0" presId="urn:microsoft.com/office/officeart/2005/8/layout/lProcess3"/>
    <dgm:cxn modelId="{819EA1BC-258D-4675-AE78-A13B1E133C01}" type="presParOf" srcId="{77AE2EB5-E5D4-472B-AA97-8F43E3348D57}" destId="{5414B68B-D63D-4FFA-9DDB-537CA1A41DC3}" srcOrd="10" destOrd="0" presId="urn:microsoft.com/office/officeart/2005/8/layout/lProcess3"/>
    <dgm:cxn modelId="{E724BB3F-84F3-4BEE-A214-B8DC3A14057E}" type="presParOf" srcId="{274A4F17-81C6-4105-AC76-CA070A84A573}" destId="{61645F12-ADFF-436A-A3EF-CCF772E6864C}" srcOrd="3" destOrd="0" presId="urn:microsoft.com/office/officeart/2005/8/layout/lProcess3"/>
    <dgm:cxn modelId="{FF588DB6-2689-4E60-99CA-2DC4BAE38319}" type="presParOf" srcId="{274A4F17-81C6-4105-AC76-CA070A84A573}" destId="{09DC0B82-33C9-42DE-976B-82159A98CE65}" srcOrd="4" destOrd="0" presId="urn:microsoft.com/office/officeart/2005/8/layout/lProcess3"/>
    <dgm:cxn modelId="{A2244C0D-18AE-43CF-933B-CF3C11ECCA1E}" type="presParOf" srcId="{09DC0B82-33C9-42DE-976B-82159A98CE65}" destId="{2822F49F-8A03-42EC-8156-2F41AFC3087F}" srcOrd="0" destOrd="0" presId="urn:microsoft.com/office/officeart/2005/8/layout/lProcess3"/>
    <dgm:cxn modelId="{A8768052-1919-4949-998D-B4F1DA9874F2}" type="presParOf" srcId="{09DC0B82-33C9-42DE-976B-82159A98CE65}" destId="{EAC34B36-3368-4DC6-8ED6-5F7A956D7ED5}" srcOrd="1" destOrd="0" presId="urn:microsoft.com/office/officeart/2005/8/layout/lProcess3"/>
    <dgm:cxn modelId="{AA7416D4-D995-419A-B369-6D0BBDD49E07}" type="presParOf" srcId="{09DC0B82-33C9-42DE-976B-82159A98CE65}" destId="{36037050-5D4D-4E46-8882-0585F0C6A3E5}" srcOrd="2" destOrd="0" presId="urn:microsoft.com/office/officeart/2005/8/layout/lProcess3"/>
    <dgm:cxn modelId="{EAE80996-63DD-44AA-A5F7-60BAD6F3360F}" type="presParOf" srcId="{09DC0B82-33C9-42DE-976B-82159A98CE65}" destId="{42B5CBE3-25E8-4C4D-BF85-951439AEC567}" srcOrd="3" destOrd="0" presId="urn:microsoft.com/office/officeart/2005/8/layout/lProcess3"/>
    <dgm:cxn modelId="{0D3895D9-ADCB-4636-A479-6852A84518BC}" type="presParOf" srcId="{09DC0B82-33C9-42DE-976B-82159A98CE65}" destId="{7B663A98-DE06-433E-B67E-04F0F61CFB7A}" srcOrd="4" destOrd="0" presId="urn:microsoft.com/office/officeart/2005/8/layout/lProcess3"/>
    <dgm:cxn modelId="{35A6F6BD-3B6A-419A-BEBE-73220BE94C4A}" type="presParOf" srcId="{09DC0B82-33C9-42DE-976B-82159A98CE65}" destId="{04A4CF2A-1B37-4A6C-B9AA-603ABA10215E}" srcOrd="5" destOrd="0" presId="urn:microsoft.com/office/officeart/2005/8/layout/lProcess3"/>
    <dgm:cxn modelId="{04A5F928-B07E-4C77-8DA8-AD063FEE6BF1}" type="presParOf" srcId="{09DC0B82-33C9-42DE-976B-82159A98CE65}" destId="{B8A5906B-3B9A-40C6-9F09-8F87B7092412}" srcOrd="6" destOrd="0" presId="urn:microsoft.com/office/officeart/2005/8/layout/lProcess3"/>
    <dgm:cxn modelId="{893EE422-C223-4C4F-BE92-753D04C04D7F}" type="presParOf" srcId="{09DC0B82-33C9-42DE-976B-82159A98CE65}" destId="{CC0D2730-38DE-40F5-A0A6-5ECB175F378B}" srcOrd="7" destOrd="0" presId="urn:microsoft.com/office/officeart/2005/8/layout/lProcess3"/>
    <dgm:cxn modelId="{3BDBDDED-7E2F-4656-93C4-7184BD949B8B}" type="presParOf" srcId="{09DC0B82-33C9-42DE-976B-82159A98CE65}" destId="{F5260AA2-21C2-494B-8488-D91F5D9C3D34}" srcOrd="8" destOrd="0" presId="urn:microsoft.com/office/officeart/2005/8/layout/lProcess3"/>
    <dgm:cxn modelId="{068A0F84-6A82-4285-BAEC-90E0F02E6A68}" type="presParOf" srcId="{09DC0B82-33C9-42DE-976B-82159A98CE65}" destId="{007ED36A-41DD-4BBF-A855-FFFA9F72C684}" srcOrd="9" destOrd="0" presId="urn:microsoft.com/office/officeart/2005/8/layout/lProcess3"/>
    <dgm:cxn modelId="{7CCE4CCE-F68C-497F-9461-A36AFCC38FCC}" type="presParOf" srcId="{09DC0B82-33C9-42DE-976B-82159A98CE65}" destId="{997C55B9-1F6C-4EB5-A870-ED6C03A8747F}" srcOrd="10" destOrd="0" presId="urn:microsoft.com/office/officeart/2005/8/layout/lProcess3"/>
    <dgm:cxn modelId="{8B67E758-AF7C-4B66-8A78-1A4C9D614C87}" type="presParOf" srcId="{274A4F17-81C6-4105-AC76-CA070A84A573}" destId="{13CADA23-71F4-4A3C-BD89-A68660A41476}" srcOrd="5" destOrd="0" presId="urn:microsoft.com/office/officeart/2005/8/layout/lProcess3"/>
    <dgm:cxn modelId="{72052BE6-0CAD-4254-82CB-EAE1B7849E68}" type="presParOf" srcId="{274A4F17-81C6-4105-AC76-CA070A84A573}" destId="{2BEC96EA-9373-4E4E-95B0-64EADCB3562A}" srcOrd="6" destOrd="0" presId="urn:microsoft.com/office/officeart/2005/8/layout/lProcess3"/>
    <dgm:cxn modelId="{F2170A37-0A76-42F1-976F-1148AF656B0D}" type="presParOf" srcId="{2BEC96EA-9373-4E4E-95B0-64EADCB3562A}" destId="{C9B9B274-221A-41E6-89AB-BF5429590953}" srcOrd="0" destOrd="0" presId="urn:microsoft.com/office/officeart/2005/8/layout/lProcess3"/>
    <dgm:cxn modelId="{B59B606E-5B98-42C1-9745-450E02903373}" type="presParOf" srcId="{2BEC96EA-9373-4E4E-95B0-64EADCB3562A}" destId="{073EF6B2-F33E-43B5-938C-5D35FD9ABE43}" srcOrd="1" destOrd="0" presId="urn:microsoft.com/office/officeart/2005/8/layout/lProcess3"/>
    <dgm:cxn modelId="{864E3CF5-5961-43FE-8310-09BF6603B6AC}" type="presParOf" srcId="{2BEC96EA-9373-4E4E-95B0-64EADCB3562A}" destId="{66AC830D-28C8-4AB2-8459-A16A66EF750F}" srcOrd="2" destOrd="0" presId="urn:microsoft.com/office/officeart/2005/8/layout/lProcess3"/>
    <dgm:cxn modelId="{6AF6C594-44D4-4E42-A9B0-061E764BB5D1}" type="presParOf" srcId="{2BEC96EA-9373-4E4E-95B0-64EADCB3562A}" destId="{B9E244C9-A4AD-4EC8-BDE2-BB1E1512FB12}" srcOrd="3" destOrd="0" presId="urn:microsoft.com/office/officeart/2005/8/layout/lProcess3"/>
    <dgm:cxn modelId="{15D3E25D-CC9B-4512-B155-520D31EF7566}" type="presParOf" srcId="{2BEC96EA-9373-4E4E-95B0-64EADCB3562A}" destId="{C478E8A9-6D26-48A2-817E-AF16363D3804}" srcOrd="4" destOrd="0" presId="urn:microsoft.com/office/officeart/2005/8/layout/lProcess3"/>
    <dgm:cxn modelId="{BBB61A2A-BD4F-449A-8410-9AFB254FEDA0}" type="presParOf" srcId="{2BEC96EA-9373-4E4E-95B0-64EADCB3562A}" destId="{F8AC2AAD-660A-4F54-B308-B13F79A5FDF2}" srcOrd="5" destOrd="0" presId="urn:microsoft.com/office/officeart/2005/8/layout/lProcess3"/>
    <dgm:cxn modelId="{58C58BA2-BAEF-4AD9-8B2C-E91FA7D1AAE3}" type="presParOf" srcId="{2BEC96EA-9373-4E4E-95B0-64EADCB3562A}" destId="{03AE0079-9A4A-41DA-84C7-D9D9233CA2D1}" srcOrd="6" destOrd="0" presId="urn:microsoft.com/office/officeart/2005/8/layout/lProcess3"/>
    <dgm:cxn modelId="{45C7D879-7753-4983-9180-275B7AA92B7F}" type="presParOf" srcId="{2BEC96EA-9373-4E4E-95B0-64EADCB3562A}" destId="{8A151A0E-A4C1-4B7E-A94F-1F91870304F8}" srcOrd="7" destOrd="0" presId="urn:microsoft.com/office/officeart/2005/8/layout/lProcess3"/>
    <dgm:cxn modelId="{2D54526F-98EA-434A-B2B8-D2CC9EE199FD}" type="presParOf" srcId="{2BEC96EA-9373-4E4E-95B0-64EADCB3562A}" destId="{B207855C-EAFD-472A-8A7F-6DC69434BFC9}" srcOrd="8" destOrd="0" presId="urn:microsoft.com/office/officeart/2005/8/layout/lProcess3"/>
    <dgm:cxn modelId="{06521398-5FDD-4CDA-B42C-B47C09114DF2}" type="presParOf" srcId="{2BEC96EA-9373-4E4E-95B0-64EADCB3562A}" destId="{5A9715BF-0800-4D8D-B4F1-66E55F97A517}" srcOrd="9" destOrd="0" presId="urn:microsoft.com/office/officeart/2005/8/layout/lProcess3"/>
    <dgm:cxn modelId="{B11A6F72-78F3-4CD3-9123-C398BCB6322F}" type="presParOf" srcId="{2BEC96EA-9373-4E4E-95B0-64EADCB3562A}" destId="{5FB93770-3824-42D4-8B2A-DD84F15A4788}" srcOrd="1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7A2642-5EB6-4DEC-A487-E404EAA5BC23}">
      <dsp:nvSpPr>
        <dsp:cNvPr id="0" name=""/>
        <dsp:cNvSpPr/>
      </dsp:nvSpPr>
      <dsp:spPr>
        <a:xfrm>
          <a:off x="1351" y="1477040"/>
          <a:ext cx="2776693" cy="1110677"/>
        </a:xfrm>
        <a:prstGeom prst="chevron">
          <a:avLst/>
        </a:prstGeom>
        <a:solidFill>
          <a:srgbClr val="AAE2CA">
            <a:lumMod val="20000"/>
            <a:lumOff val="80000"/>
          </a:srgbClr>
        </a:solidFill>
        <a:ln w="25400" cap="flat" cmpd="sng" algn="ctr">
          <a:solidFill>
            <a:srgbClr val="00CC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Enhanced Collaborative</a:t>
          </a:r>
          <a:endParaRPr lang="en-GB" sz="2200" kern="1200" dirty="0">
            <a:solidFill>
              <a:srgbClr val="0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556690" y="1477040"/>
        <a:ext cx="1666016" cy="1110677"/>
      </dsp:txXfrm>
    </dsp:sp>
    <dsp:sp modelId="{D96640DF-137B-48C4-8C61-F672E5E48CED}">
      <dsp:nvSpPr>
        <dsp:cNvPr id="0" name=""/>
        <dsp:cNvSpPr/>
      </dsp:nvSpPr>
      <dsp:spPr>
        <a:xfrm>
          <a:off x="2417074" y="1571447"/>
          <a:ext cx="2304655" cy="92186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sp:txBody>
      <dsp:txXfrm>
        <a:off x="2878005" y="1571447"/>
        <a:ext cx="1382793" cy="921862"/>
      </dsp:txXfrm>
    </dsp:sp>
    <dsp:sp modelId="{8D4C22C6-F1C7-4079-8368-A3C46933C8E3}">
      <dsp:nvSpPr>
        <dsp:cNvPr id="0" name=""/>
        <dsp:cNvSpPr/>
      </dsp:nvSpPr>
      <dsp:spPr>
        <a:xfrm>
          <a:off x="4399078" y="1571447"/>
          <a:ext cx="2304655" cy="92186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sp:txBody>
      <dsp:txXfrm>
        <a:off x="4860009" y="1571447"/>
        <a:ext cx="1382793" cy="921862"/>
      </dsp:txXfrm>
    </dsp:sp>
    <dsp:sp modelId="{717C11D7-0124-40E0-9A75-BCE4AECD303C}">
      <dsp:nvSpPr>
        <dsp:cNvPr id="0" name=""/>
        <dsp:cNvSpPr/>
      </dsp:nvSpPr>
      <dsp:spPr>
        <a:xfrm>
          <a:off x="6381081" y="1571447"/>
          <a:ext cx="2304655" cy="92186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sp:txBody>
      <dsp:txXfrm>
        <a:off x="6842012" y="1571447"/>
        <a:ext cx="1382793" cy="921862"/>
      </dsp:txXfrm>
    </dsp:sp>
    <dsp:sp modelId="{BFC24AE2-8853-4179-8FE6-74DC4201E4CF}">
      <dsp:nvSpPr>
        <dsp:cNvPr id="0" name=""/>
        <dsp:cNvSpPr/>
      </dsp:nvSpPr>
      <dsp:spPr>
        <a:xfrm>
          <a:off x="8363085" y="1571447"/>
          <a:ext cx="2304655" cy="92186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sp:txBody>
      <dsp:txXfrm>
        <a:off x="8824016" y="1571447"/>
        <a:ext cx="1382793" cy="921862"/>
      </dsp:txXfrm>
    </dsp:sp>
    <dsp:sp modelId="{91CE004E-84A5-4641-BF85-50FE8314CEBE}">
      <dsp:nvSpPr>
        <dsp:cNvPr id="0" name=""/>
        <dsp:cNvSpPr/>
      </dsp:nvSpPr>
      <dsp:spPr>
        <a:xfrm>
          <a:off x="10345089" y="1571447"/>
          <a:ext cx="2304655" cy="92186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sp:txBody>
      <dsp:txXfrm>
        <a:off x="10806020" y="1571447"/>
        <a:ext cx="1382793" cy="921862"/>
      </dsp:txXfrm>
    </dsp:sp>
    <dsp:sp modelId="{715F28F7-4F7A-4D49-B665-D808C6582022}">
      <dsp:nvSpPr>
        <dsp:cNvPr id="0" name=""/>
        <dsp:cNvSpPr/>
      </dsp:nvSpPr>
      <dsp:spPr>
        <a:xfrm>
          <a:off x="1351" y="2743212"/>
          <a:ext cx="2776693" cy="1110677"/>
        </a:xfrm>
        <a:prstGeom prst="chevron">
          <a:avLst/>
        </a:prstGeom>
        <a:gradFill rotWithShape="0">
          <a:gsLst>
            <a:gs pos="0">
              <a:srgbClr val="AAE2CA">
                <a:lumMod val="40000"/>
                <a:lumOff val="60000"/>
              </a:srgbClr>
            </a:gs>
            <a:gs pos="100000">
              <a:srgbClr val="AAE2CA">
                <a:lumMod val="20000"/>
                <a:lumOff val="80000"/>
              </a:srgbClr>
            </a:gs>
          </a:gsLst>
          <a:lin ang="16200000" scaled="1"/>
        </a:gradFill>
        <a:ln w="25400" cap="flat" cmpd="sng" algn="ctr">
          <a:solidFill>
            <a:srgbClr val="00CC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Collaborative</a:t>
          </a:r>
          <a:endParaRPr lang="en-GB" sz="2200" kern="1200" dirty="0">
            <a:solidFill>
              <a:srgbClr val="0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556690" y="2743212"/>
        <a:ext cx="1666016" cy="1110677"/>
      </dsp:txXfrm>
    </dsp:sp>
    <dsp:sp modelId="{6C0E6EA9-BCFE-442D-B3FA-52CDBF7C45A5}">
      <dsp:nvSpPr>
        <dsp:cNvPr id="0" name=""/>
        <dsp:cNvSpPr/>
      </dsp:nvSpPr>
      <dsp:spPr>
        <a:xfrm>
          <a:off x="2417074" y="2837619"/>
          <a:ext cx="2304655" cy="92186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sp:txBody>
      <dsp:txXfrm>
        <a:off x="2878005" y="2837619"/>
        <a:ext cx="1382793" cy="921862"/>
      </dsp:txXfrm>
    </dsp:sp>
    <dsp:sp modelId="{A3086F76-F036-48DB-87F0-F20716A3C958}">
      <dsp:nvSpPr>
        <dsp:cNvPr id="0" name=""/>
        <dsp:cNvSpPr/>
      </dsp:nvSpPr>
      <dsp:spPr>
        <a:xfrm>
          <a:off x="4399078" y="2837619"/>
          <a:ext cx="2304655" cy="92186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sp:txBody>
      <dsp:txXfrm>
        <a:off x="4860009" y="2837619"/>
        <a:ext cx="1382793" cy="921862"/>
      </dsp:txXfrm>
    </dsp:sp>
    <dsp:sp modelId="{903FBD31-2EFA-44B2-8C9A-324FC3E2990F}">
      <dsp:nvSpPr>
        <dsp:cNvPr id="0" name=""/>
        <dsp:cNvSpPr/>
      </dsp:nvSpPr>
      <dsp:spPr>
        <a:xfrm>
          <a:off x="6381081" y="2837619"/>
          <a:ext cx="2304655" cy="92186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sp:txBody>
      <dsp:txXfrm>
        <a:off x="6842012" y="2837619"/>
        <a:ext cx="1382793" cy="921862"/>
      </dsp:txXfrm>
    </dsp:sp>
    <dsp:sp modelId="{6A5EE754-6095-453D-928A-DC76014869F8}">
      <dsp:nvSpPr>
        <dsp:cNvPr id="0" name=""/>
        <dsp:cNvSpPr/>
      </dsp:nvSpPr>
      <dsp:spPr>
        <a:xfrm>
          <a:off x="8363085" y="2837619"/>
          <a:ext cx="2304655" cy="92186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sp:txBody>
      <dsp:txXfrm>
        <a:off x="8824016" y="2837619"/>
        <a:ext cx="1382793" cy="921862"/>
      </dsp:txXfrm>
    </dsp:sp>
    <dsp:sp modelId="{5414B68B-D63D-4FFA-9DDB-537CA1A41DC3}">
      <dsp:nvSpPr>
        <dsp:cNvPr id="0" name=""/>
        <dsp:cNvSpPr/>
      </dsp:nvSpPr>
      <dsp:spPr>
        <a:xfrm>
          <a:off x="10345089" y="2837619"/>
          <a:ext cx="2304655" cy="92186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sp:txBody>
      <dsp:txXfrm>
        <a:off x="10806020" y="2837619"/>
        <a:ext cx="1382793" cy="921862"/>
      </dsp:txXfrm>
    </dsp:sp>
    <dsp:sp modelId="{2822F49F-8A03-42EC-8156-2F41AFC3087F}">
      <dsp:nvSpPr>
        <dsp:cNvPr id="0" name=""/>
        <dsp:cNvSpPr/>
      </dsp:nvSpPr>
      <dsp:spPr>
        <a:xfrm>
          <a:off x="1351" y="4009384"/>
          <a:ext cx="2776693" cy="1110677"/>
        </a:xfrm>
        <a:prstGeom prst="chevron">
          <a:avLst/>
        </a:prstGeom>
        <a:gradFill rotWithShape="0">
          <a:gsLst>
            <a:gs pos="0">
              <a:srgbClr val="AAE2CA">
                <a:lumMod val="60000"/>
                <a:lumOff val="40000"/>
              </a:srgbClr>
            </a:gs>
            <a:gs pos="100000">
              <a:srgbClr val="AAE2CA">
                <a:lumMod val="40000"/>
                <a:lumOff val="60000"/>
              </a:srgbClr>
            </a:gs>
          </a:gsLst>
          <a:lin ang="16200000" scaled="1"/>
        </a:gradFill>
        <a:ln w="25400" cap="flat" cmpd="sng" algn="ctr">
          <a:solidFill>
            <a:srgbClr val="00CC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Enhanced Universal</a:t>
          </a:r>
          <a:endParaRPr lang="en-GB" sz="2200" kern="1200" dirty="0">
            <a:solidFill>
              <a:srgbClr val="0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556690" y="4009384"/>
        <a:ext cx="1666016" cy="1110677"/>
      </dsp:txXfrm>
    </dsp:sp>
    <dsp:sp modelId="{36037050-5D4D-4E46-8882-0585F0C6A3E5}">
      <dsp:nvSpPr>
        <dsp:cNvPr id="0" name=""/>
        <dsp:cNvSpPr/>
      </dsp:nvSpPr>
      <dsp:spPr>
        <a:xfrm>
          <a:off x="2417074" y="4103791"/>
          <a:ext cx="2304655" cy="92186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sp:txBody>
      <dsp:txXfrm>
        <a:off x="2878005" y="4103791"/>
        <a:ext cx="1382793" cy="921862"/>
      </dsp:txXfrm>
    </dsp:sp>
    <dsp:sp modelId="{7B663A98-DE06-433E-B67E-04F0F61CFB7A}">
      <dsp:nvSpPr>
        <dsp:cNvPr id="0" name=""/>
        <dsp:cNvSpPr/>
      </dsp:nvSpPr>
      <dsp:spPr>
        <a:xfrm>
          <a:off x="4399078" y="4103791"/>
          <a:ext cx="2304655" cy="92186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sp:txBody>
      <dsp:txXfrm>
        <a:off x="4860009" y="4103791"/>
        <a:ext cx="1382793" cy="921862"/>
      </dsp:txXfrm>
    </dsp:sp>
    <dsp:sp modelId="{B8A5906B-3B9A-40C6-9F09-8F87B7092412}">
      <dsp:nvSpPr>
        <dsp:cNvPr id="0" name=""/>
        <dsp:cNvSpPr/>
      </dsp:nvSpPr>
      <dsp:spPr>
        <a:xfrm>
          <a:off x="6381081" y="4103791"/>
          <a:ext cx="2304655" cy="92186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sp:txBody>
      <dsp:txXfrm>
        <a:off x="6842012" y="4103791"/>
        <a:ext cx="1382793" cy="921862"/>
      </dsp:txXfrm>
    </dsp:sp>
    <dsp:sp modelId="{F5260AA2-21C2-494B-8488-D91F5D9C3D34}">
      <dsp:nvSpPr>
        <dsp:cNvPr id="0" name=""/>
        <dsp:cNvSpPr/>
      </dsp:nvSpPr>
      <dsp:spPr>
        <a:xfrm>
          <a:off x="8363085" y="4103791"/>
          <a:ext cx="2304655" cy="92186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sp:txBody>
      <dsp:txXfrm>
        <a:off x="8824016" y="4103791"/>
        <a:ext cx="1382793" cy="921862"/>
      </dsp:txXfrm>
    </dsp:sp>
    <dsp:sp modelId="{997C55B9-1F6C-4EB5-A870-ED6C03A8747F}">
      <dsp:nvSpPr>
        <dsp:cNvPr id="0" name=""/>
        <dsp:cNvSpPr/>
      </dsp:nvSpPr>
      <dsp:spPr>
        <a:xfrm>
          <a:off x="10345089" y="4103791"/>
          <a:ext cx="2304655" cy="92186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sp:txBody>
      <dsp:txXfrm>
        <a:off x="10806020" y="4103791"/>
        <a:ext cx="1382793" cy="921862"/>
      </dsp:txXfrm>
    </dsp:sp>
    <dsp:sp modelId="{C9B9B274-221A-41E6-89AB-BF5429590953}">
      <dsp:nvSpPr>
        <dsp:cNvPr id="0" name=""/>
        <dsp:cNvSpPr/>
      </dsp:nvSpPr>
      <dsp:spPr>
        <a:xfrm>
          <a:off x="1351" y="5275556"/>
          <a:ext cx="2776693" cy="1110677"/>
        </a:xfrm>
        <a:prstGeom prst="chevron">
          <a:avLst/>
        </a:prstGeom>
        <a:gradFill flip="none" rotWithShape="1">
          <a:gsLst>
            <a:gs pos="0">
              <a:srgbClr val="AAE2CA"/>
            </a:gs>
            <a:gs pos="100000">
              <a:srgbClr val="AAE2CA">
                <a:lumMod val="60000"/>
                <a:lumOff val="40000"/>
              </a:srgbClr>
            </a:gs>
          </a:gsLst>
          <a:lin ang="16200000" scaled="1"/>
          <a:tileRect/>
        </a:gradFill>
        <a:ln w="25400" cap="flat" cmpd="sng" algn="ctr">
          <a:solidFill>
            <a:srgbClr val="00CC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Universal</a:t>
          </a:r>
          <a:endParaRPr lang="en-GB" sz="2200" kern="1200" dirty="0">
            <a:solidFill>
              <a:srgbClr val="0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556690" y="5275556"/>
        <a:ext cx="1666016" cy="1110677"/>
      </dsp:txXfrm>
    </dsp:sp>
    <dsp:sp modelId="{66AC830D-28C8-4AB2-8459-A16A66EF750F}">
      <dsp:nvSpPr>
        <dsp:cNvPr id="0" name=""/>
        <dsp:cNvSpPr/>
      </dsp:nvSpPr>
      <dsp:spPr>
        <a:xfrm>
          <a:off x="2417074" y="5369964"/>
          <a:ext cx="2304655" cy="92186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sp:txBody>
      <dsp:txXfrm>
        <a:off x="2878005" y="5369964"/>
        <a:ext cx="1382793" cy="921862"/>
      </dsp:txXfrm>
    </dsp:sp>
    <dsp:sp modelId="{C478E8A9-6D26-48A2-817E-AF16363D3804}">
      <dsp:nvSpPr>
        <dsp:cNvPr id="0" name=""/>
        <dsp:cNvSpPr/>
      </dsp:nvSpPr>
      <dsp:spPr>
        <a:xfrm>
          <a:off x="4399078" y="5369964"/>
          <a:ext cx="2304655" cy="92186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sp:txBody>
      <dsp:txXfrm>
        <a:off x="4860009" y="5369964"/>
        <a:ext cx="1382793" cy="921862"/>
      </dsp:txXfrm>
    </dsp:sp>
    <dsp:sp modelId="{03AE0079-9A4A-41DA-84C7-D9D9233CA2D1}">
      <dsp:nvSpPr>
        <dsp:cNvPr id="0" name=""/>
        <dsp:cNvSpPr/>
      </dsp:nvSpPr>
      <dsp:spPr>
        <a:xfrm>
          <a:off x="6381081" y="5369964"/>
          <a:ext cx="2304655" cy="92186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sp:txBody>
      <dsp:txXfrm>
        <a:off x="6842012" y="5369964"/>
        <a:ext cx="1382793" cy="921862"/>
      </dsp:txXfrm>
    </dsp:sp>
    <dsp:sp modelId="{B207855C-EAFD-472A-8A7F-6DC69434BFC9}">
      <dsp:nvSpPr>
        <dsp:cNvPr id="0" name=""/>
        <dsp:cNvSpPr/>
      </dsp:nvSpPr>
      <dsp:spPr>
        <a:xfrm>
          <a:off x="8363085" y="5369964"/>
          <a:ext cx="2304655" cy="92186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sp:txBody>
      <dsp:txXfrm>
        <a:off x="8824016" y="5369964"/>
        <a:ext cx="1382793" cy="921862"/>
      </dsp:txXfrm>
    </dsp:sp>
    <dsp:sp modelId="{5FB93770-3824-42D4-8B2A-DD84F15A4788}">
      <dsp:nvSpPr>
        <dsp:cNvPr id="0" name=""/>
        <dsp:cNvSpPr/>
      </dsp:nvSpPr>
      <dsp:spPr>
        <a:xfrm>
          <a:off x="10345089" y="5369964"/>
          <a:ext cx="2304655" cy="921862"/>
        </a:xfrm>
        <a:prstGeom prst="chevron">
          <a:avLst/>
        </a:prstGeom>
        <a:solidFill>
          <a:srgbClr val="AAE2CA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AAE2CA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entury Gothic"/>
            <a:ea typeface="+mn-ea"/>
            <a:cs typeface="+mn-cs"/>
          </a:endParaRPr>
        </a:p>
      </dsp:txBody>
      <dsp:txXfrm>
        <a:off x="10806020" y="5369964"/>
        <a:ext cx="1382793" cy="921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5B9050-B115-41E1-A129-A379D7443C4E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B3C5E-D36A-4B73-8E1C-C613A3DEC6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925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25A2-528A-4DE0-8BE3-A6D161C0D1B0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A86D-9B47-470C-87A4-1DCECA7C2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011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25A2-528A-4DE0-8BE3-A6D161C0D1B0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A86D-9B47-470C-87A4-1DCECA7C2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985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25A2-528A-4DE0-8BE3-A6D161C0D1B0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A86D-9B47-470C-87A4-1DCECA7C2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333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25A2-528A-4DE0-8BE3-A6D161C0D1B0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A86D-9B47-470C-87A4-1DCECA7C2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362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25A2-528A-4DE0-8BE3-A6D161C0D1B0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A86D-9B47-470C-87A4-1DCECA7C2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657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25A2-528A-4DE0-8BE3-A6D161C0D1B0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A86D-9B47-470C-87A4-1DCECA7C2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444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25A2-528A-4DE0-8BE3-A6D161C0D1B0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A86D-9B47-470C-87A4-1DCECA7C2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482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25A2-528A-4DE0-8BE3-A6D161C0D1B0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A86D-9B47-470C-87A4-1DCECA7C2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055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25A2-528A-4DE0-8BE3-A6D161C0D1B0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A86D-9B47-470C-87A4-1DCECA7C2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88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25A2-528A-4DE0-8BE3-A6D161C0D1B0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A86D-9B47-470C-87A4-1DCECA7C2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13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25A2-528A-4DE0-8BE3-A6D161C0D1B0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A86D-9B47-470C-87A4-1DCECA7C2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29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025A2-528A-4DE0-8BE3-A6D161C0D1B0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0A86D-9B47-470C-87A4-1DCECA7C2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59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0" y="7049"/>
            <a:ext cx="12801600" cy="1466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entury Gothic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entury Gothic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entury Gothic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entury Gothic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entury Gothic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entury Gothic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entury Gothic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entury Gothic" pitchFamily="34" charset="0"/>
              </a:defRPr>
            </a:lvl9pPr>
          </a:lstStyle>
          <a:p>
            <a:pPr algn="l"/>
            <a:r>
              <a:rPr lang="en-GB" sz="45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Inverclyde GIRFEC Pathways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1868" y="10360"/>
            <a:ext cx="3189732" cy="1109472"/>
          </a:xfrm>
          <a:prstGeom prst="rect">
            <a:avLst/>
          </a:prstGeom>
        </p:spPr>
      </p:pic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348128701"/>
              </p:ext>
            </p:extLst>
          </p:nvPr>
        </p:nvGraphicFramePr>
        <p:xfrm>
          <a:off x="-1" y="1574641"/>
          <a:ext cx="12651096" cy="7863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29314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02083ABCD6974EAE0BE9DB38E91561" ma:contentTypeVersion="1" ma:contentTypeDescription="Create a new document." ma:contentTypeScope="" ma:versionID="8023ab1c1c4d753cbeb4805197fd503c">
  <xsd:schema xmlns:xsd="http://www.w3.org/2001/XMLSchema" xmlns:xs="http://www.w3.org/2001/XMLSchema" xmlns:p="http://schemas.microsoft.com/office/2006/metadata/properties" xmlns:ns2="6a905bc4-4397-4a06-8dfe-710e1abd4e9f" targetNamespace="http://schemas.microsoft.com/office/2006/metadata/properties" ma:root="true" ma:fieldsID="0cfea7fb7207c3012db3ff9e01455cfe" ns2:_="">
    <xsd:import namespace="6a905bc4-4397-4a06-8dfe-710e1abd4e9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905bc4-4397-4a06-8dfe-710e1abd4e9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a905bc4-4397-4a06-8dfe-710e1abd4e9f">5DTPYE5Z5DXK-6-5283</_dlc_DocId>
    <_dlc_DocIdUrl xmlns="6a905bc4-4397-4a06-8dfe-710e1abd4e9f">
      <Url>http://edupsych/_layouts/15/DocIdRedir.aspx?ID=5DTPYE5Z5DXK-6-5283</Url>
      <Description>5DTPYE5Z5DXK-6-5283</Description>
    </_dlc_DocIdUrl>
  </documentManagement>
</p:properties>
</file>

<file path=customXml/itemProps1.xml><?xml version="1.0" encoding="utf-8"?>
<ds:datastoreItem xmlns:ds="http://schemas.openxmlformats.org/officeDocument/2006/customXml" ds:itemID="{5D516EE7-2CCE-40F7-8B23-C1729968F003}"/>
</file>

<file path=customXml/itemProps2.xml><?xml version="1.0" encoding="utf-8"?>
<ds:datastoreItem xmlns:ds="http://schemas.openxmlformats.org/officeDocument/2006/customXml" ds:itemID="{4E9C5664-CF4E-4D52-83EA-A1A1DFCA64EC}"/>
</file>

<file path=customXml/itemProps3.xml><?xml version="1.0" encoding="utf-8"?>
<ds:datastoreItem xmlns:ds="http://schemas.openxmlformats.org/officeDocument/2006/customXml" ds:itemID="{2B2D5A38-C16A-4ADE-8BA6-BB67ABEE7A5F}"/>
</file>

<file path=customXml/itemProps4.xml><?xml version="1.0" encoding="utf-8"?>
<ds:datastoreItem xmlns:ds="http://schemas.openxmlformats.org/officeDocument/2006/customXml" ds:itemID="{2DD3B707-5D7D-4A94-9E08-9C1589F62986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</Words>
  <Application>Microsoft Office PowerPoint</Application>
  <PresentationFormat>A3 Paper (297x420 mm)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invictad</dc:creator>
  <cp:lastModifiedBy>invictad</cp:lastModifiedBy>
  <cp:revision>2</cp:revision>
  <dcterms:created xsi:type="dcterms:W3CDTF">2016-04-27T08:29:07Z</dcterms:created>
  <dcterms:modified xsi:type="dcterms:W3CDTF">2016-04-27T08:31:15Z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0x0101005D02083ABCD6974EAE0BE9DB38E91561</vt:lpwstr>
  </property>
  <property fmtid="{D5CDD505-2E9C-101B-9397-08002B2CF9AE}" pid="3" name="_dlc_DocIdItemGuid">
    <vt:lpwstr>59c0f3a5-9c66-4fdb-974f-79c81ecfc216</vt:lpwstr>
  </property>
</Properties>
</file>