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40"/>
  </p:notesMasterIdLst>
  <p:handoutMasterIdLst>
    <p:handoutMasterId r:id="rId41"/>
  </p:handoutMasterIdLst>
  <p:sldIdLst>
    <p:sldId id="256" r:id="rId6"/>
    <p:sldId id="375" r:id="rId7"/>
    <p:sldId id="363" r:id="rId8"/>
    <p:sldId id="257" r:id="rId9"/>
    <p:sldId id="351" r:id="rId10"/>
    <p:sldId id="347" r:id="rId11"/>
    <p:sldId id="376" r:id="rId12"/>
    <p:sldId id="377" r:id="rId13"/>
    <p:sldId id="327" r:id="rId14"/>
    <p:sldId id="353" r:id="rId15"/>
    <p:sldId id="352" r:id="rId16"/>
    <p:sldId id="354" r:id="rId17"/>
    <p:sldId id="348" r:id="rId18"/>
    <p:sldId id="349" r:id="rId19"/>
    <p:sldId id="350" r:id="rId20"/>
    <p:sldId id="331" r:id="rId21"/>
    <p:sldId id="332" r:id="rId22"/>
    <p:sldId id="333" r:id="rId23"/>
    <p:sldId id="336" r:id="rId24"/>
    <p:sldId id="378" r:id="rId25"/>
    <p:sldId id="379" r:id="rId26"/>
    <p:sldId id="380" r:id="rId27"/>
    <p:sldId id="381" r:id="rId28"/>
    <p:sldId id="296" r:id="rId29"/>
    <p:sldId id="364" r:id="rId30"/>
    <p:sldId id="365" r:id="rId31"/>
    <p:sldId id="306" r:id="rId32"/>
    <p:sldId id="307" r:id="rId33"/>
    <p:sldId id="366" r:id="rId34"/>
    <p:sldId id="367" r:id="rId35"/>
    <p:sldId id="371" r:id="rId36"/>
    <p:sldId id="368" r:id="rId37"/>
    <p:sldId id="369" r:id="rId38"/>
    <p:sldId id="370" r:id="rId39"/>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3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66FF6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78273" autoAdjust="0"/>
  </p:normalViewPr>
  <p:slideViewPr>
    <p:cSldViewPr>
      <p:cViewPr>
        <p:scale>
          <a:sx n="77" d="100"/>
          <a:sy n="77" d="100"/>
        </p:scale>
        <p:origin x="-15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s/slide29.xml"/><Relationship Id="rId2" Type="http://schemas.openxmlformats.org/officeDocument/2006/relationships/slide" Target="../slides/slide9.xml"/><Relationship Id="rId1" Type="http://schemas.openxmlformats.org/officeDocument/2006/relationships/image" Target="../media/image3.jpg"/><Relationship Id="rId6" Type="http://schemas.openxmlformats.org/officeDocument/2006/relationships/slide" Target="../slides/slide25.xml"/><Relationship Id="rId11" Type="http://schemas.openxmlformats.org/officeDocument/2006/relationships/image" Target="../media/image8.jpeg"/><Relationship Id="rId5" Type="http://schemas.openxmlformats.org/officeDocument/2006/relationships/image" Target="../media/image5.jpeg"/><Relationship Id="rId10" Type="http://schemas.openxmlformats.org/officeDocument/2006/relationships/slide" Target="../slides/slide28.xml"/><Relationship Id="rId4" Type="http://schemas.openxmlformats.org/officeDocument/2006/relationships/slide" Target="../slides/slide16.xml"/><Relationship Id="rId9" Type="http://schemas.openxmlformats.org/officeDocument/2006/relationships/image" Target="../media/image7.jpeg"/></Relationships>
</file>

<file path=ppt/diagrams/_rels/data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 Id="rId5" Type="http://schemas.openxmlformats.org/officeDocument/2006/relationships/image" Target="../media/image21.png"/><Relationship Id="rId4" Type="http://schemas.openxmlformats.org/officeDocument/2006/relationships/image" Target="../media/image20.png"/></Relationships>
</file>

<file path=ppt/diagrams/_rels/data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diagrams/_rels/data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jpeg"/></Relationships>
</file>

<file path=ppt/diagrams/_rels/data19.xml.rels><?xml version="1.0" encoding="UTF-8" standalone="yes"?>
<Relationships xmlns="http://schemas.openxmlformats.org/package/2006/relationships"><Relationship Id="rId1" Type="http://schemas.openxmlformats.org/officeDocument/2006/relationships/image" Target="../media/image17.jpeg"/></Relationships>
</file>

<file path=ppt/diagrams/_rels/data20.xml.rels><?xml version="1.0" encoding="UTF-8" standalone="yes"?>
<Relationships xmlns="http://schemas.openxmlformats.org/package/2006/relationships"><Relationship Id="rId1" Type="http://schemas.openxmlformats.org/officeDocument/2006/relationships/image" Target="../media/image30.jpeg"/></Relationships>
</file>

<file path=ppt/diagrams/_rels/data21.xml.rels><?xml version="1.0" encoding="UTF-8" standalone="yes"?>
<Relationships xmlns="http://schemas.openxmlformats.org/package/2006/relationships"><Relationship Id="rId1" Type="http://schemas.openxmlformats.org/officeDocument/2006/relationships/image" Target="../media/image28.png"/></Relationships>
</file>

<file path=ppt/diagrams/_rels/data22.xml.rels><?xml version="1.0" encoding="UTF-8" standalone="yes"?>
<Relationships xmlns="http://schemas.openxmlformats.org/package/2006/relationships"><Relationship Id="rId1" Type="http://schemas.openxmlformats.org/officeDocument/2006/relationships/image" Target="../media/image23.png"/></Relationships>
</file>

<file path=ppt/diagrams/_rels/data23.xml.rels><?xml version="1.0" encoding="UTF-8" standalone="yes"?>
<Relationships xmlns="http://schemas.openxmlformats.org/package/2006/relationships"><Relationship Id="rId1" Type="http://schemas.openxmlformats.org/officeDocument/2006/relationships/image" Target="../media/image26.png"/></Relationships>
</file>

<file path=ppt/diagrams/_rels/data24.xml.rels><?xml version="1.0" encoding="UTF-8" standalone="yes"?>
<Relationships xmlns="http://schemas.openxmlformats.org/package/2006/relationships"><Relationship Id="rId1" Type="http://schemas.openxmlformats.org/officeDocument/2006/relationships/image" Target="../media/image27.png"/></Relationships>
</file>

<file path=ppt/diagrams/_rels/data25.xml.rels><?xml version="1.0" encoding="UTF-8" standalone="yes"?>
<Relationships xmlns="http://schemas.openxmlformats.org/package/2006/relationships"><Relationship Id="rId1" Type="http://schemas.openxmlformats.org/officeDocument/2006/relationships/image" Target="../media/image31.png"/></Relationships>
</file>

<file path=ppt/diagrams/_rels/data26.xml.rels><?xml version="1.0" encoding="UTF-8" standalone="yes"?>
<Relationships xmlns="http://schemas.openxmlformats.org/package/2006/relationships"><Relationship Id="rId1" Type="http://schemas.openxmlformats.org/officeDocument/2006/relationships/image" Target="../media/image29.png"/></Relationships>
</file>

<file path=ppt/diagrams/_rels/data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slide" Target="../slides/slide27.xml"/></Relationships>
</file>

<file path=ppt/diagrams/_rels/data5.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25.xml"/><Relationship Id="rId1" Type="http://schemas.openxmlformats.org/officeDocument/2006/relationships/slide" Target="../slides/slide27.xml"/></Relationships>
</file>

<file path=ppt/diagrams/_rels/data6.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25.xml"/><Relationship Id="rId1" Type="http://schemas.openxmlformats.org/officeDocument/2006/relationships/slide" Target="../slides/slide27.xml"/><Relationship Id="rId4" Type="http://schemas.openxmlformats.org/officeDocument/2006/relationships/slide" Target="../slides/slide28.xml"/></Relationships>
</file>

<file path=ppt/diagrams/_rels/data7.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25.xml"/><Relationship Id="rId1" Type="http://schemas.openxmlformats.org/officeDocument/2006/relationships/slide" Target="../slides/slide27.xml"/></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26.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A63AD-84F6-4E48-B5C3-B40D9C5DC2D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GB"/>
        </a:p>
      </dgm:t>
    </dgm:pt>
    <dgm:pt modelId="{7390EBD8-8B5F-446B-A04A-52CABB33671A}">
      <dgm:prSet/>
      <dgm:spPr/>
      <dgm:t>
        <a:bodyPr/>
        <a:lstStyle/>
        <a:p>
          <a:r>
            <a:rPr lang="en-GB" dirty="0" smtClean="0">
              <a:latin typeface="Arial" panose="020B0604020202020204" pitchFamily="34" charset="0"/>
              <a:cs typeface="Arial" panose="020B0604020202020204" pitchFamily="34" charset="0"/>
            </a:rPr>
            <a:t>Pathways Definitions</a:t>
          </a:r>
          <a:endParaRPr lang="en-GB" dirty="0">
            <a:latin typeface="Arial" panose="020B0604020202020204" pitchFamily="34" charset="0"/>
            <a:cs typeface="Arial" panose="020B0604020202020204" pitchFamily="34" charset="0"/>
          </a:endParaRPr>
        </a:p>
      </dgm:t>
    </dgm:pt>
    <dgm:pt modelId="{AC37C192-396C-431D-8FD1-B5F1597C56B7}" type="parTrans" cxnId="{43C7367A-426D-4F09-896F-6149FD520C3E}">
      <dgm:prSet/>
      <dgm:spPr/>
      <dgm:t>
        <a:bodyPr/>
        <a:lstStyle/>
        <a:p>
          <a:endParaRPr lang="en-GB"/>
        </a:p>
      </dgm:t>
    </dgm:pt>
    <dgm:pt modelId="{E9B55167-D8A2-49B4-91DA-8AD72888148A}" type="sibTrans" cxnId="{43C7367A-426D-4F09-896F-6149FD520C3E}">
      <dgm:prSet/>
      <dgm:spPr/>
      <dgm:t>
        <a:bodyPr/>
        <a:lstStyle/>
        <a:p>
          <a:endParaRPr lang="en-GB"/>
        </a:p>
      </dgm:t>
    </dgm:pt>
    <dgm:pt modelId="{88E0D0B7-F66F-4B19-BB2C-0229F4B83ADA}">
      <dgm:prSet phldrT="[Text]"/>
      <dgm:spPr/>
      <dgm:t>
        <a:bodyPr/>
        <a:lstStyle/>
        <a:p>
          <a:r>
            <a:rPr lang="en-GB" dirty="0" smtClean="0">
              <a:latin typeface="Arial" panose="020B0604020202020204" pitchFamily="34" charset="0"/>
              <a:cs typeface="Arial" panose="020B0604020202020204" pitchFamily="34" charset="0"/>
            </a:rPr>
            <a:t>Wellbeing Assessment Pathway Examples</a:t>
          </a:r>
          <a:endParaRPr lang="en-GB" dirty="0">
            <a:latin typeface="Arial" panose="020B0604020202020204" pitchFamily="34" charset="0"/>
            <a:cs typeface="Arial" panose="020B0604020202020204" pitchFamily="34" charset="0"/>
          </a:endParaRPr>
        </a:p>
      </dgm:t>
    </dgm:pt>
    <dgm:pt modelId="{9BE64885-F4E5-42FC-8F04-EC7463EBDD50}" type="parTrans" cxnId="{B3717B00-B496-4396-81E1-D094CDC9DC19}">
      <dgm:prSet/>
      <dgm:spPr/>
      <dgm:t>
        <a:bodyPr/>
        <a:lstStyle/>
        <a:p>
          <a:endParaRPr lang="en-GB"/>
        </a:p>
      </dgm:t>
    </dgm:pt>
    <dgm:pt modelId="{F6CE5342-DABD-43AE-893E-A50E71894C51}" type="sibTrans" cxnId="{B3717B00-B496-4396-81E1-D094CDC9DC19}">
      <dgm:prSet/>
      <dgm:spPr/>
      <dgm:t>
        <a:bodyPr/>
        <a:lstStyle/>
        <a:p>
          <a:endParaRPr lang="en-GB"/>
        </a:p>
      </dgm:t>
    </dgm:pt>
    <dgm:pt modelId="{40A6CBAC-2941-42D0-8567-A3B308724158}">
      <dgm:prSet phldrT="[Text]"/>
      <dgm:spPr/>
      <dgm:t>
        <a:bodyPr/>
        <a:lstStyle/>
        <a:p>
          <a:r>
            <a:rPr lang="en-GB" dirty="0" smtClean="0">
              <a:latin typeface="Arial" panose="020B0604020202020204" pitchFamily="34" charset="0"/>
              <a:cs typeface="Arial" panose="020B0604020202020204" pitchFamily="34" charset="0"/>
            </a:rPr>
            <a:t>Named Person/Lead Professional Definition</a:t>
          </a:r>
          <a:endParaRPr lang="en-GB" dirty="0">
            <a:latin typeface="Arial" panose="020B0604020202020204" pitchFamily="34" charset="0"/>
            <a:cs typeface="Arial" panose="020B0604020202020204" pitchFamily="34" charset="0"/>
          </a:endParaRPr>
        </a:p>
      </dgm:t>
    </dgm:pt>
    <dgm:pt modelId="{F166E352-F8B4-4479-8869-42F57AD5B410}" type="parTrans" cxnId="{8206DFCC-1715-46B3-B431-FE94513137B8}">
      <dgm:prSet/>
      <dgm:spPr/>
      <dgm:t>
        <a:bodyPr/>
        <a:lstStyle/>
        <a:p>
          <a:endParaRPr lang="en-GB"/>
        </a:p>
      </dgm:t>
    </dgm:pt>
    <dgm:pt modelId="{ECB809BB-B569-4A7B-BFCE-CD6F2056D9DB}" type="sibTrans" cxnId="{8206DFCC-1715-46B3-B431-FE94513137B8}">
      <dgm:prSet/>
      <dgm:spPr/>
      <dgm:t>
        <a:bodyPr/>
        <a:lstStyle/>
        <a:p>
          <a:endParaRPr lang="en-GB"/>
        </a:p>
      </dgm:t>
    </dgm:pt>
    <dgm:pt modelId="{DE24A0EC-2BDF-4C4E-9AAB-39F71FA87CD4}">
      <dgm:prSet/>
      <dgm:spPr/>
      <dgm:t>
        <a:bodyPr/>
        <a:lstStyle/>
        <a:p>
          <a:r>
            <a:rPr lang="en-GB" dirty="0" smtClean="0">
              <a:latin typeface="Arial" panose="020B0604020202020204" pitchFamily="34" charset="0"/>
              <a:cs typeface="Arial" panose="020B0604020202020204" pitchFamily="34" charset="0"/>
            </a:rPr>
            <a:t>Wellbeing Assessment Example</a:t>
          </a:r>
          <a:endParaRPr lang="en-GB" dirty="0">
            <a:latin typeface="Arial" panose="020B0604020202020204" pitchFamily="34" charset="0"/>
            <a:cs typeface="Arial" panose="020B0604020202020204" pitchFamily="34" charset="0"/>
          </a:endParaRPr>
        </a:p>
      </dgm:t>
    </dgm:pt>
    <dgm:pt modelId="{80FBD133-E38D-4364-AA7B-C7570C100BAC}" type="parTrans" cxnId="{FCBED7C7-3852-497F-BB80-4BBAD61FD377}">
      <dgm:prSet/>
      <dgm:spPr/>
      <dgm:t>
        <a:bodyPr/>
        <a:lstStyle/>
        <a:p>
          <a:endParaRPr lang="en-GB"/>
        </a:p>
      </dgm:t>
    </dgm:pt>
    <dgm:pt modelId="{537BDA3F-ACDC-4920-8BE6-6F041380AE10}" type="sibTrans" cxnId="{FCBED7C7-3852-497F-BB80-4BBAD61FD377}">
      <dgm:prSet/>
      <dgm:spPr/>
      <dgm:t>
        <a:bodyPr/>
        <a:lstStyle/>
        <a:p>
          <a:endParaRPr lang="en-GB"/>
        </a:p>
      </dgm:t>
    </dgm:pt>
    <dgm:pt modelId="{9990717C-DF58-48C0-B87B-652EB3E5845D}">
      <dgm:prSet/>
      <dgm:spPr/>
      <dgm:t>
        <a:bodyPr/>
        <a:lstStyle/>
        <a:p>
          <a:r>
            <a:rPr lang="en-GB" dirty="0" smtClean="0">
              <a:latin typeface="Arial" panose="020B0604020202020204" pitchFamily="34" charset="0"/>
              <a:cs typeface="Arial" panose="020B0604020202020204" pitchFamily="34" charset="0"/>
            </a:rPr>
            <a:t>Single Agency Led Plan Example</a:t>
          </a:r>
          <a:endParaRPr lang="en-GB" dirty="0">
            <a:latin typeface="Arial" panose="020B0604020202020204" pitchFamily="34" charset="0"/>
            <a:cs typeface="Arial" panose="020B0604020202020204" pitchFamily="34" charset="0"/>
          </a:endParaRPr>
        </a:p>
      </dgm:t>
    </dgm:pt>
    <dgm:pt modelId="{36D30022-1CE7-4FAA-8547-CD2621012F6F}" type="parTrans" cxnId="{662C01A7-91DA-4CF7-9670-2351AF50B547}">
      <dgm:prSet/>
      <dgm:spPr/>
      <dgm:t>
        <a:bodyPr/>
        <a:lstStyle/>
        <a:p>
          <a:endParaRPr lang="en-GB"/>
        </a:p>
      </dgm:t>
    </dgm:pt>
    <dgm:pt modelId="{C10A6BDD-1592-4F1C-B682-FB235AD994B8}" type="sibTrans" cxnId="{662C01A7-91DA-4CF7-9670-2351AF50B547}">
      <dgm:prSet/>
      <dgm:spPr/>
      <dgm:t>
        <a:bodyPr/>
        <a:lstStyle/>
        <a:p>
          <a:endParaRPr lang="en-GB"/>
        </a:p>
      </dgm:t>
    </dgm:pt>
    <dgm:pt modelId="{E8E2A88C-086B-49EB-8327-1BADF530937F}">
      <dgm:prSet/>
      <dgm:spPr/>
      <dgm:t>
        <a:bodyPr/>
        <a:lstStyle/>
        <a:p>
          <a:r>
            <a:rPr lang="en-GB" dirty="0" smtClean="0">
              <a:latin typeface="Arial" panose="020B0604020202020204" pitchFamily="34" charset="0"/>
              <a:cs typeface="Arial" panose="020B0604020202020204" pitchFamily="34" charset="0"/>
            </a:rPr>
            <a:t>My World Triangle Assessment Example</a:t>
          </a:r>
          <a:endParaRPr lang="en-GB" dirty="0">
            <a:latin typeface="Arial" panose="020B0604020202020204" pitchFamily="34" charset="0"/>
            <a:cs typeface="Arial" panose="020B0604020202020204" pitchFamily="34" charset="0"/>
          </a:endParaRPr>
        </a:p>
      </dgm:t>
    </dgm:pt>
    <dgm:pt modelId="{66CE6E61-8B36-458E-871B-18E4B9718DE2}" type="parTrans" cxnId="{6F713E63-0FD9-4983-A23E-E7901D740A2D}">
      <dgm:prSet/>
      <dgm:spPr/>
      <dgm:t>
        <a:bodyPr/>
        <a:lstStyle/>
        <a:p>
          <a:endParaRPr lang="en-GB"/>
        </a:p>
      </dgm:t>
    </dgm:pt>
    <dgm:pt modelId="{80B3D4A0-C17B-4AE2-8597-DE9AA5E2F80B}" type="sibTrans" cxnId="{6F713E63-0FD9-4983-A23E-E7901D740A2D}">
      <dgm:prSet/>
      <dgm:spPr/>
      <dgm:t>
        <a:bodyPr/>
        <a:lstStyle/>
        <a:p>
          <a:endParaRPr lang="en-GB"/>
        </a:p>
      </dgm:t>
    </dgm:pt>
    <dgm:pt modelId="{CDB7A7E1-45E2-4663-9ADE-F029EB55158D}" type="pres">
      <dgm:prSet presAssocID="{9E7A63AD-84F6-4E48-B5C3-B40D9C5DC2D1}" presName="Name0" presStyleCnt="0">
        <dgm:presLayoutVars>
          <dgm:dir/>
          <dgm:resizeHandles val="exact"/>
        </dgm:presLayoutVars>
      </dgm:prSet>
      <dgm:spPr/>
      <dgm:t>
        <a:bodyPr/>
        <a:lstStyle/>
        <a:p>
          <a:endParaRPr lang="en-GB"/>
        </a:p>
      </dgm:t>
    </dgm:pt>
    <dgm:pt modelId="{F9A61550-997E-45B0-BE41-D181F90A2B59}" type="pres">
      <dgm:prSet presAssocID="{7390EBD8-8B5F-446B-A04A-52CABB33671A}" presName="compNode" presStyleCnt="0"/>
      <dgm:spPr/>
    </dgm:pt>
    <dgm:pt modelId="{FBF1FC92-6BBE-46DA-81C1-B38CD8CC6CFC}" type="pres">
      <dgm:prSet presAssocID="{7390EBD8-8B5F-446B-A04A-52CABB33671A}" presName="pict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GB"/>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204A925-33F2-4C75-82DE-69BE08FC1FCB}" type="pres">
      <dgm:prSet presAssocID="{7390EBD8-8B5F-446B-A04A-52CABB33671A}" presName="textRect" presStyleLbl="revTx" presStyleIdx="0" presStyleCnt="6">
        <dgm:presLayoutVars>
          <dgm:bulletEnabled val="1"/>
        </dgm:presLayoutVars>
      </dgm:prSet>
      <dgm:spPr/>
      <dgm:t>
        <a:bodyPr/>
        <a:lstStyle/>
        <a:p>
          <a:endParaRPr lang="en-GB"/>
        </a:p>
      </dgm:t>
    </dgm:pt>
    <dgm:pt modelId="{F409BC83-E258-4F30-8B4C-19C4C46DD60D}" type="pres">
      <dgm:prSet presAssocID="{E9B55167-D8A2-49B4-91DA-8AD72888148A}" presName="sibTrans" presStyleLbl="sibTrans2D1" presStyleIdx="0" presStyleCnt="0"/>
      <dgm:spPr/>
      <dgm:t>
        <a:bodyPr/>
        <a:lstStyle/>
        <a:p>
          <a:endParaRPr lang="en-GB"/>
        </a:p>
      </dgm:t>
    </dgm:pt>
    <dgm:pt modelId="{A468E248-D194-456A-B426-8B38CD2629B2}" type="pres">
      <dgm:prSet presAssocID="{88E0D0B7-F66F-4B19-BB2C-0229F4B83ADA}" presName="compNode" presStyleCnt="0"/>
      <dgm:spPr/>
    </dgm:pt>
    <dgm:pt modelId="{98C967E6-D823-44EA-90AC-1A8718440FFE}" type="pres">
      <dgm:prSet presAssocID="{88E0D0B7-F66F-4B19-BB2C-0229F4B83ADA}" presName="pict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dgm:spPr>
      <dgm:t>
        <a:bodyPr/>
        <a:lstStyle/>
        <a:p>
          <a:endParaRPr lang="en-GB"/>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34DDF23-1BAB-4594-8D21-463D42337B8A}" type="pres">
      <dgm:prSet presAssocID="{88E0D0B7-F66F-4B19-BB2C-0229F4B83ADA}" presName="textRect" presStyleLbl="revTx" presStyleIdx="1" presStyleCnt="6">
        <dgm:presLayoutVars>
          <dgm:bulletEnabled val="1"/>
        </dgm:presLayoutVars>
      </dgm:prSet>
      <dgm:spPr/>
      <dgm:t>
        <a:bodyPr/>
        <a:lstStyle/>
        <a:p>
          <a:endParaRPr lang="en-GB"/>
        </a:p>
      </dgm:t>
    </dgm:pt>
    <dgm:pt modelId="{6DFF1B0A-E6F7-4DCB-8BEB-7E3A4791DC27}" type="pres">
      <dgm:prSet presAssocID="{F6CE5342-DABD-43AE-893E-A50E71894C51}" presName="sibTrans" presStyleLbl="sibTrans2D1" presStyleIdx="0" presStyleCnt="0"/>
      <dgm:spPr/>
      <dgm:t>
        <a:bodyPr/>
        <a:lstStyle/>
        <a:p>
          <a:endParaRPr lang="en-GB"/>
        </a:p>
      </dgm:t>
    </dgm:pt>
    <dgm:pt modelId="{8CDB9252-0889-40A0-B051-46CDB504819D}" type="pres">
      <dgm:prSet presAssocID="{40A6CBAC-2941-42D0-8567-A3B308724158}" presName="compNode" presStyleCnt="0"/>
      <dgm:spPr/>
    </dgm:pt>
    <dgm:pt modelId="{0F59655F-F8EB-4C48-9C1E-02E58DF77A24}" type="pres">
      <dgm:prSet presAssocID="{40A6CBAC-2941-42D0-8567-A3B308724158}" presName="pict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dgm:spPr>
      <dgm:t>
        <a:bodyPr/>
        <a:lstStyle/>
        <a:p>
          <a:endParaRPr lang="en-GB"/>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84AC97F5-E934-4874-9F5A-87C3DEBB875B}" type="pres">
      <dgm:prSet presAssocID="{40A6CBAC-2941-42D0-8567-A3B308724158}" presName="textRect" presStyleLbl="revTx" presStyleIdx="2" presStyleCnt="6">
        <dgm:presLayoutVars>
          <dgm:bulletEnabled val="1"/>
        </dgm:presLayoutVars>
      </dgm:prSet>
      <dgm:spPr/>
      <dgm:t>
        <a:bodyPr/>
        <a:lstStyle/>
        <a:p>
          <a:endParaRPr lang="en-GB"/>
        </a:p>
      </dgm:t>
    </dgm:pt>
    <dgm:pt modelId="{02BF7F7C-52F8-48FC-936A-CA56BE2997DB}" type="pres">
      <dgm:prSet presAssocID="{ECB809BB-B569-4A7B-BFCE-CD6F2056D9DB}" presName="sibTrans" presStyleLbl="sibTrans2D1" presStyleIdx="0" presStyleCnt="0"/>
      <dgm:spPr/>
      <dgm:t>
        <a:bodyPr/>
        <a:lstStyle/>
        <a:p>
          <a:endParaRPr lang="en-GB"/>
        </a:p>
      </dgm:t>
    </dgm:pt>
    <dgm:pt modelId="{79DD56FE-1D3D-4139-917C-9AF5FBA4D6E6}" type="pres">
      <dgm:prSet presAssocID="{DE24A0EC-2BDF-4C4E-9AAB-39F71FA87CD4}" presName="compNode" presStyleCnt="0"/>
      <dgm:spPr/>
    </dgm:pt>
    <dgm:pt modelId="{9100F15B-79FF-4305-B1E1-B8A9612FBE66}" type="pres">
      <dgm:prSet presAssocID="{DE24A0EC-2BDF-4C4E-9AAB-39F71FA87CD4}" presName="pict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4000" b="-4000"/>
          </a:stretch>
        </a:blipFill>
      </dgm:spPr>
      <dgm:t>
        <a:bodyPr/>
        <a:lstStyle/>
        <a:p>
          <a:endParaRPr lang="en-GB"/>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B0ED859F-2438-4BF2-80CB-1BEAFB183E23}" type="pres">
      <dgm:prSet presAssocID="{DE24A0EC-2BDF-4C4E-9AAB-39F71FA87CD4}" presName="textRect" presStyleLbl="revTx" presStyleIdx="3" presStyleCnt="6">
        <dgm:presLayoutVars>
          <dgm:bulletEnabled val="1"/>
        </dgm:presLayoutVars>
      </dgm:prSet>
      <dgm:spPr/>
      <dgm:t>
        <a:bodyPr/>
        <a:lstStyle/>
        <a:p>
          <a:endParaRPr lang="en-GB"/>
        </a:p>
      </dgm:t>
    </dgm:pt>
    <dgm:pt modelId="{723F0AC4-B7D7-401A-B925-A4CBDEFAAD7B}" type="pres">
      <dgm:prSet presAssocID="{537BDA3F-ACDC-4920-8BE6-6F041380AE10}" presName="sibTrans" presStyleLbl="sibTrans2D1" presStyleIdx="0" presStyleCnt="0"/>
      <dgm:spPr/>
      <dgm:t>
        <a:bodyPr/>
        <a:lstStyle/>
        <a:p>
          <a:endParaRPr lang="en-GB"/>
        </a:p>
      </dgm:t>
    </dgm:pt>
    <dgm:pt modelId="{6C9CEF91-383E-432F-8434-59822E4C7D7F}" type="pres">
      <dgm:prSet presAssocID="{E8E2A88C-086B-49EB-8327-1BADF530937F}" presName="compNode" presStyleCnt="0"/>
      <dgm:spPr/>
    </dgm:pt>
    <dgm:pt modelId="{4C04530E-2A73-4A31-8509-C4339EEFA33C}" type="pres">
      <dgm:prSet presAssocID="{E8E2A88C-086B-49EB-8327-1BADF530937F}" presName="pict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t="-4000" b="-4000"/>
          </a:stretch>
        </a:blipFill>
      </dgm:spPr>
      <dgm:t>
        <a:bodyPr/>
        <a:lstStyle/>
        <a:p>
          <a:endParaRPr lang="en-GB"/>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D92A4B99-C183-40EF-A76B-63FAEBD21488}" type="pres">
      <dgm:prSet presAssocID="{E8E2A88C-086B-49EB-8327-1BADF530937F}" presName="textRect" presStyleLbl="revTx" presStyleIdx="4" presStyleCnt="6">
        <dgm:presLayoutVars>
          <dgm:bulletEnabled val="1"/>
        </dgm:presLayoutVars>
      </dgm:prSet>
      <dgm:spPr/>
      <dgm:t>
        <a:bodyPr/>
        <a:lstStyle/>
        <a:p>
          <a:endParaRPr lang="en-GB"/>
        </a:p>
      </dgm:t>
    </dgm:pt>
    <dgm:pt modelId="{4028DA31-3A28-4C91-80A0-FDADC93BA9EF}" type="pres">
      <dgm:prSet presAssocID="{80B3D4A0-C17B-4AE2-8597-DE9AA5E2F80B}" presName="sibTrans" presStyleLbl="sibTrans2D1" presStyleIdx="0" presStyleCnt="0"/>
      <dgm:spPr/>
      <dgm:t>
        <a:bodyPr/>
        <a:lstStyle/>
        <a:p>
          <a:endParaRPr lang="en-GB"/>
        </a:p>
      </dgm:t>
    </dgm:pt>
    <dgm:pt modelId="{5E04C2E6-356E-41BD-98E9-5D21DC0C62D9}" type="pres">
      <dgm:prSet presAssocID="{9990717C-DF58-48C0-B87B-652EB3E5845D}" presName="compNode" presStyleCnt="0"/>
      <dgm:spPr/>
    </dgm:pt>
    <dgm:pt modelId="{BD62E452-03F3-47E3-9AD3-1F6E08ECD1A0}" type="pres">
      <dgm:prSet presAssocID="{9990717C-DF58-48C0-B87B-652EB3E5845D}" presName="pict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t="-4000" b="-4000"/>
          </a:stretch>
        </a:blipFill>
      </dgm:spPr>
      <dgm:t>
        <a:bodyPr/>
        <a:lstStyle/>
        <a:p>
          <a:endParaRPr lang="en-GB"/>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9069D37E-C001-4A8E-A5A5-50BAA7D42335}" type="pres">
      <dgm:prSet presAssocID="{9990717C-DF58-48C0-B87B-652EB3E5845D}" presName="textRect" presStyleLbl="revTx" presStyleIdx="5" presStyleCnt="6">
        <dgm:presLayoutVars>
          <dgm:bulletEnabled val="1"/>
        </dgm:presLayoutVars>
      </dgm:prSet>
      <dgm:spPr/>
      <dgm:t>
        <a:bodyPr/>
        <a:lstStyle/>
        <a:p>
          <a:endParaRPr lang="en-GB"/>
        </a:p>
      </dgm:t>
    </dgm:pt>
  </dgm:ptLst>
  <dgm:cxnLst>
    <dgm:cxn modelId="{0D986A62-5413-4F11-A792-4CF670AACC45}" type="presOf" srcId="{DE24A0EC-2BDF-4C4E-9AAB-39F71FA87CD4}" destId="{B0ED859F-2438-4BF2-80CB-1BEAFB183E23}" srcOrd="0" destOrd="0" presId="urn:microsoft.com/office/officeart/2005/8/layout/pList1"/>
    <dgm:cxn modelId="{43C7367A-426D-4F09-896F-6149FD520C3E}" srcId="{9E7A63AD-84F6-4E48-B5C3-B40D9C5DC2D1}" destId="{7390EBD8-8B5F-446B-A04A-52CABB33671A}" srcOrd="0" destOrd="0" parTransId="{AC37C192-396C-431D-8FD1-B5F1597C56B7}" sibTransId="{E9B55167-D8A2-49B4-91DA-8AD72888148A}"/>
    <dgm:cxn modelId="{07222289-FBE0-4942-BA90-E3A08FDB08BC}" type="presOf" srcId="{40A6CBAC-2941-42D0-8567-A3B308724158}" destId="{84AC97F5-E934-4874-9F5A-87C3DEBB875B}" srcOrd="0" destOrd="0" presId="urn:microsoft.com/office/officeart/2005/8/layout/pList1"/>
    <dgm:cxn modelId="{92669F87-0F97-4297-BCD6-EF8CF2D50548}" type="presOf" srcId="{537BDA3F-ACDC-4920-8BE6-6F041380AE10}" destId="{723F0AC4-B7D7-401A-B925-A4CBDEFAAD7B}" srcOrd="0" destOrd="0" presId="urn:microsoft.com/office/officeart/2005/8/layout/pList1"/>
    <dgm:cxn modelId="{B3717B00-B496-4396-81E1-D094CDC9DC19}" srcId="{9E7A63AD-84F6-4E48-B5C3-B40D9C5DC2D1}" destId="{88E0D0B7-F66F-4B19-BB2C-0229F4B83ADA}" srcOrd="1" destOrd="0" parTransId="{9BE64885-F4E5-42FC-8F04-EC7463EBDD50}" sibTransId="{F6CE5342-DABD-43AE-893E-A50E71894C51}"/>
    <dgm:cxn modelId="{F2912C9F-08CC-46CD-901E-EA1B506DF5F5}" type="presOf" srcId="{80B3D4A0-C17B-4AE2-8597-DE9AA5E2F80B}" destId="{4028DA31-3A28-4C91-80A0-FDADC93BA9EF}" srcOrd="0" destOrd="0" presId="urn:microsoft.com/office/officeart/2005/8/layout/pList1"/>
    <dgm:cxn modelId="{662C01A7-91DA-4CF7-9670-2351AF50B547}" srcId="{9E7A63AD-84F6-4E48-B5C3-B40D9C5DC2D1}" destId="{9990717C-DF58-48C0-B87B-652EB3E5845D}" srcOrd="5" destOrd="0" parTransId="{36D30022-1CE7-4FAA-8547-CD2621012F6F}" sibTransId="{C10A6BDD-1592-4F1C-B682-FB235AD994B8}"/>
    <dgm:cxn modelId="{25E0FC88-3166-4961-9014-B6BA64801804}" type="presOf" srcId="{ECB809BB-B569-4A7B-BFCE-CD6F2056D9DB}" destId="{02BF7F7C-52F8-48FC-936A-CA56BE2997DB}" srcOrd="0" destOrd="0" presId="urn:microsoft.com/office/officeart/2005/8/layout/pList1"/>
    <dgm:cxn modelId="{49C29289-D9FC-4794-BBA7-6D8A3E304A77}" type="presOf" srcId="{E9B55167-D8A2-49B4-91DA-8AD72888148A}" destId="{F409BC83-E258-4F30-8B4C-19C4C46DD60D}" srcOrd="0" destOrd="0" presId="urn:microsoft.com/office/officeart/2005/8/layout/pList1"/>
    <dgm:cxn modelId="{7C3841E6-5A35-4B0E-B7E1-598DA51CB4E0}" type="presOf" srcId="{9990717C-DF58-48C0-B87B-652EB3E5845D}" destId="{9069D37E-C001-4A8E-A5A5-50BAA7D42335}" srcOrd="0" destOrd="0" presId="urn:microsoft.com/office/officeart/2005/8/layout/pList1"/>
    <dgm:cxn modelId="{D8180B73-9D48-47F9-BFAE-9EBAC651A229}" type="presOf" srcId="{7390EBD8-8B5F-446B-A04A-52CABB33671A}" destId="{4204A925-33F2-4C75-82DE-69BE08FC1FCB}" srcOrd="0" destOrd="0" presId="urn:microsoft.com/office/officeart/2005/8/layout/pList1"/>
    <dgm:cxn modelId="{11184568-C05D-412D-8FDD-2C0D7E07F27C}" type="presOf" srcId="{E8E2A88C-086B-49EB-8327-1BADF530937F}" destId="{D92A4B99-C183-40EF-A76B-63FAEBD21488}" srcOrd="0" destOrd="0" presId="urn:microsoft.com/office/officeart/2005/8/layout/pList1"/>
    <dgm:cxn modelId="{8206DFCC-1715-46B3-B431-FE94513137B8}" srcId="{9E7A63AD-84F6-4E48-B5C3-B40D9C5DC2D1}" destId="{40A6CBAC-2941-42D0-8567-A3B308724158}" srcOrd="2" destOrd="0" parTransId="{F166E352-F8B4-4479-8869-42F57AD5B410}" sibTransId="{ECB809BB-B569-4A7B-BFCE-CD6F2056D9DB}"/>
    <dgm:cxn modelId="{D711DB28-7220-4B96-ACC5-DA3F6EA2EFA3}" type="presOf" srcId="{88E0D0B7-F66F-4B19-BB2C-0229F4B83ADA}" destId="{934DDF23-1BAB-4594-8D21-463D42337B8A}" srcOrd="0" destOrd="0" presId="urn:microsoft.com/office/officeart/2005/8/layout/pList1"/>
    <dgm:cxn modelId="{FCBED7C7-3852-497F-BB80-4BBAD61FD377}" srcId="{9E7A63AD-84F6-4E48-B5C3-B40D9C5DC2D1}" destId="{DE24A0EC-2BDF-4C4E-9AAB-39F71FA87CD4}" srcOrd="3" destOrd="0" parTransId="{80FBD133-E38D-4364-AA7B-C7570C100BAC}" sibTransId="{537BDA3F-ACDC-4920-8BE6-6F041380AE10}"/>
    <dgm:cxn modelId="{6F713E63-0FD9-4983-A23E-E7901D740A2D}" srcId="{9E7A63AD-84F6-4E48-B5C3-B40D9C5DC2D1}" destId="{E8E2A88C-086B-49EB-8327-1BADF530937F}" srcOrd="4" destOrd="0" parTransId="{66CE6E61-8B36-458E-871B-18E4B9718DE2}" sibTransId="{80B3D4A0-C17B-4AE2-8597-DE9AA5E2F80B}"/>
    <dgm:cxn modelId="{B5D32E88-BC80-4330-A7AB-1C28EFAC0F20}" type="presOf" srcId="{9E7A63AD-84F6-4E48-B5C3-B40D9C5DC2D1}" destId="{CDB7A7E1-45E2-4663-9ADE-F029EB55158D}" srcOrd="0" destOrd="0" presId="urn:microsoft.com/office/officeart/2005/8/layout/pList1"/>
    <dgm:cxn modelId="{31A5F762-C295-41CC-8AF1-76CDF6BB8EEC}" type="presOf" srcId="{F6CE5342-DABD-43AE-893E-A50E71894C51}" destId="{6DFF1B0A-E6F7-4DCB-8BEB-7E3A4791DC27}" srcOrd="0" destOrd="0" presId="urn:microsoft.com/office/officeart/2005/8/layout/pList1"/>
    <dgm:cxn modelId="{818E6B5F-FB7E-4A6E-B69B-B4D2E258CAE8}" type="presParOf" srcId="{CDB7A7E1-45E2-4663-9ADE-F029EB55158D}" destId="{F9A61550-997E-45B0-BE41-D181F90A2B59}" srcOrd="0" destOrd="0" presId="urn:microsoft.com/office/officeart/2005/8/layout/pList1"/>
    <dgm:cxn modelId="{324359CD-CB29-4D86-818F-88BF9C4750C5}" type="presParOf" srcId="{F9A61550-997E-45B0-BE41-D181F90A2B59}" destId="{FBF1FC92-6BBE-46DA-81C1-B38CD8CC6CFC}" srcOrd="0" destOrd="0" presId="urn:microsoft.com/office/officeart/2005/8/layout/pList1"/>
    <dgm:cxn modelId="{C0E463C5-144A-4363-829F-C847D0B3B903}" type="presParOf" srcId="{F9A61550-997E-45B0-BE41-D181F90A2B59}" destId="{4204A925-33F2-4C75-82DE-69BE08FC1FCB}" srcOrd="1" destOrd="0" presId="urn:microsoft.com/office/officeart/2005/8/layout/pList1"/>
    <dgm:cxn modelId="{0FD9A44C-D8A1-45E9-ACFE-1BB1AC24AB29}" type="presParOf" srcId="{CDB7A7E1-45E2-4663-9ADE-F029EB55158D}" destId="{F409BC83-E258-4F30-8B4C-19C4C46DD60D}" srcOrd="1" destOrd="0" presId="urn:microsoft.com/office/officeart/2005/8/layout/pList1"/>
    <dgm:cxn modelId="{F0F5044C-4106-4F07-8EC5-46AB93877E50}" type="presParOf" srcId="{CDB7A7E1-45E2-4663-9ADE-F029EB55158D}" destId="{A468E248-D194-456A-B426-8B38CD2629B2}" srcOrd="2" destOrd="0" presId="urn:microsoft.com/office/officeart/2005/8/layout/pList1"/>
    <dgm:cxn modelId="{40E0235D-55A8-4AFD-88D9-078B63A6DE4E}" type="presParOf" srcId="{A468E248-D194-456A-B426-8B38CD2629B2}" destId="{98C967E6-D823-44EA-90AC-1A8718440FFE}" srcOrd="0" destOrd="0" presId="urn:microsoft.com/office/officeart/2005/8/layout/pList1"/>
    <dgm:cxn modelId="{650A31BC-DF63-4707-AABD-7B7C342C2EED}" type="presParOf" srcId="{A468E248-D194-456A-B426-8B38CD2629B2}" destId="{934DDF23-1BAB-4594-8D21-463D42337B8A}" srcOrd="1" destOrd="0" presId="urn:microsoft.com/office/officeart/2005/8/layout/pList1"/>
    <dgm:cxn modelId="{C5834CE1-9D75-4650-B5EE-65D6DEF2C931}" type="presParOf" srcId="{CDB7A7E1-45E2-4663-9ADE-F029EB55158D}" destId="{6DFF1B0A-E6F7-4DCB-8BEB-7E3A4791DC27}" srcOrd="3" destOrd="0" presId="urn:microsoft.com/office/officeart/2005/8/layout/pList1"/>
    <dgm:cxn modelId="{DE6E708A-187B-481C-BC55-4087A4740D12}" type="presParOf" srcId="{CDB7A7E1-45E2-4663-9ADE-F029EB55158D}" destId="{8CDB9252-0889-40A0-B051-46CDB504819D}" srcOrd="4" destOrd="0" presId="urn:microsoft.com/office/officeart/2005/8/layout/pList1"/>
    <dgm:cxn modelId="{3D78E416-9D08-464D-B884-7F647C3C33A2}" type="presParOf" srcId="{8CDB9252-0889-40A0-B051-46CDB504819D}" destId="{0F59655F-F8EB-4C48-9C1E-02E58DF77A24}" srcOrd="0" destOrd="0" presId="urn:microsoft.com/office/officeart/2005/8/layout/pList1"/>
    <dgm:cxn modelId="{78C0F0A4-BC1B-4A6E-908F-7A89F78C4DED}" type="presParOf" srcId="{8CDB9252-0889-40A0-B051-46CDB504819D}" destId="{84AC97F5-E934-4874-9F5A-87C3DEBB875B}" srcOrd="1" destOrd="0" presId="urn:microsoft.com/office/officeart/2005/8/layout/pList1"/>
    <dgm:cxn modelId="{42C7AF7F-1DA0-41EF-A4DC-EF56D6E13EED}" type="presParOf" srcId="{CDB7A7E1-45E2-4663-9ADE-F029EB55158D}" destId="{02BF7F7C-52F8-48FC-936A-CA56BE2997DB}" srcOrd="5" destOrd="0" presId="urn:microsoft.com/office/officeart/2005/8/layout/pList1"/>
    <dgm:cxn modelId="{21ABD030-7F5F-48CE-97CA-98BD12E44CEB}" type="presParOf" srcId="{CDB7A7E1-45E2-4663-9ADE-F029EB55158D}" destId="{79DD56FE-1D3D-4139-917C-9AF5FBA4D6E6}" srcOrd="6" destOrd="0" presId="urn:microsoft.com/office/officeart/2005/8/layout/pList1"/>
    <dgm:cxn modelId="{4E83F330-6DF9-40F9-834D-0A142268F384}" type="presParOf" srcId="{79DD56FE-1D3D-4139-917C-9AF5FBA4D6E6}" destId="{9100F15B-79FF-4305-B1E1-B8A9612FBE66}" srcOrd="0" destOrd="0" presId="urn:microsoft.com/office/officeart/2005/8/layout/pList1"/>
    <dgm:cxn modelId="{45809379-E131-494E-8FF4-131F1591A2C7}" type="presParOf" srcId="{79DD56FE-1D3D-4139-917C-9AF5FBA4D6E6}" destId="{B0ED859F-2438-4BF2-80CB-1BEAFB183E23}" srcOrd="1" destOrd="0" presId="urn:microsoft.com/office/officeart/2005/8/layout/pList1"/>
    <dgm:cxn modelId="{BBD1A61A-FE3E-4D30-A825-87F311E36601}" type="presParOf" srcId="{CDB7A7E1-45E2-4663-9ADE-F029EB55158D}" destId="{723F0AC4-B7D7-401A-B925-A4CBDEFAAD7B}" srcOrd="7" destOrd="0" presId="urn:microsoft.com/office/officeart/2005/8/layout/pList1"/>
    <dgm:cxn modelId="{049AFF32-F1CC-400F-81B4-7DE846BA01E3}" type="presParOf" srcId="{CDB7A7E1-45E2-4663-9ADE-F029EB55158D}" destId="{6C9CEF91-383E-432F-8434-59822E4C7D7F}" srcOrd="8" destOrd="0" presId="urn:microsoft.com/office/officeart/2005/8/layout/pList1"/>
    <dgm:cxn modelId="{E863E0E1-1195-4573-8DDC-A25F1EF381F2}" type="presParOf" srcId="{6C9CEF91-383E-432F-8434-59822E4C7D7F}" destId="{4C04530E-2A73-4A31-8509-C4339EEFA33C}" srcOrd="0" destOrd="0" presId="urn:microsoft.com/office/officeart/2005/8/layout/pList1"/>
    <dgm:cxn modelId="{DBEC03E0-A492-47F1-95AE-78200C9098B0}" type="presParOf" srcId="{6C9CEF91-383E-432F-8434-59822E4C7D7F}" destId="{D92A4B99-C183-40EF-A76B-63FAEBD21488}" srcOrd="1" destOrd="0" presId="urn:microsoft.com/office/officeart/2005/8/layout/pList1"/>
    <dgm:cxn modelId="{0DAF4461-F992-4898-A778-B28F456A53B7}" type="presParOf" srcId="{CDB7A7E1-45E2-4663-9ADE-F029EB55158D}" destId="{4028DA31-3A28-4C91-80A0-FDADC93BA9EF}" srcOrd="9" destOrd="0" presId="urn:microsoft.com/office/officeart/2005/8/layout/pList1"/>
    <dgm:cxn modelId="{FE4029CD-7D70-4F1F-895A-06963562EAFD}" type="presParOf" srcId="{CDB7A7E1-45E2-4663-9ADE-F029EB55158D}" destId="{5E04C2E6-356E-41BD-98E9-5D21DC0C62D9}" srcOrd="10" destOrd="0" presId="urn:microsoft.com/office/officeart/2005/8/layout/pList1"/>
    <dgm:cxn modelId="{773224D9-B6D4-4A58-9727-0504BB9495E6}" type="presParOf" srcId="{5E04C2E6-356E-41BD-98E9-5D21DC0C62D9}" destId="{BD62E452-03F3-47E3-9AD3-1F6E08ECD1A0}" srcOrd="0" destOrd="0" presId="urn:microsoft.com/office/officeart/2005/8/layout/pList1"/>
    <dgm:cxn modelId="{92425FFB-28D8-4AA6-B72C-D439222B3BEC}" type="presParOf" srcId="{5E04C2E6-356E-41BD-98E9-5D21DC0C62D9}" destId="{9069D37E-C001-4A8E-A5A5-50BAA7D42335}"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C1A6A6-6CDF-4FB0-9C9F-0DB8911366A2}"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GB"/>
        </a:p>
      </dgm:t>
    </dgm:pt>
    <dgm:pt modelId="{10AF13A1-D076-4858-941E-F3DACEE2F599}">
      <dgm:prSet phldrT="[Text]"/>
      <dgm:spPr/>
      <dgm:t>
        <a:bodyPr/>
        <a:lstStyle/>
        <a:p>
          <a:endParaRPr lang="en-GB" dirty="0">
            <a:latin typeface="Arial" panose="020B0604020202020204" pitchFamily="34" charset="0"/>
            <a:cs typeface="Arial" panose="020B0604020202020204" pitchFamily="34" charset="0"/>
          </a:endParaRPr>
        </a:p>
      </dgm:t>
    </dgm:pt>
    <dgm:pt modelId="{561AF29E-A1D5-43B3-8C7A-A0DA67F78B0F}" type="par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33A7CB02-8E76-49E3-923B-EAD928423ED4}" type="sib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1BC23BFD-5598-4293-BA1B-3382FB2B86CF}">
      <dgm:prSet phldrT="[Text]"/>
      <dgm:spPr>
        <a:gradFill flip="none" rotWithShape="1">
          <a:gsLst>
            <a:gs pos="0">
              <a:schemeClr val="accent5">
                <a:lumMod val="60000"/>
                <a:lumOff val="40000"/>
              </a:schemeClr>
            </a:gs>
            <a:gs pos="100000">
              <a:schemeClr val="accent5">
                <a:lumMod val="40000"/>
                <a:lumOff val="6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Universal</a:t>
          </a:r>
          <a:endParaRPr lang="en-GB" dirty="0">
            <a:solidFill>
              <a:schemeClr val="tx1"/>
            </a:solidFill>
            <a:latin typeface="Arial" panose="020B0604020202020204" pitchFamily="34" charset="0"/>
            <a:cs typeface="Arial" panose="020B0604020202020204" pitchFamily="34" charset="0"/>
          </a:endParaRPr>
        </a:p>
      </dgm:t>
    </dgm:pt>
    <dgm:pt modelId="{E41EE003-EAAD-4AE1-BE05-8B99F4F53284}" type="par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D3BF1D85-6B6A-4CA0-B0B4-42EE09A9E49D}" type="sib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979A913D-E605-451B-9718-8F44C9B27E9F}">
      <dgm:prSet phldrT="[Text]"/>
      <dgm:spPr/>
      <dgm:t>
        <a:bodyPr/>
        <a:lstStyle/>
        <a:p>
          <a:endParaRPr lang="en-GB" dirty="0">
            <a:latin typeface="Arial" panose="020B0604020202020204" pitchFamily="34" charset="0"/>
            <a:cs typeface="Arial" panose="020B0604020202020204" pitchFamily="34" charset="0"/>
          </a:endParaRPr>
        </a:p>
      </dgm:t>
    </dgm:pt>
    <dgm:pt modelId="{6A715C03-FF11-41BD-9662-E6666C8616B9}" type="par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01EF0A8E-EDE3-46AF-95E8-0B1F2CE3E65C}" type="sib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E4E20139-DFEE-4560-AA75-198A09E0CCB7}">
      <dgm:prSet phldrT="[Text]"/>
      <dgm:spPr/>
      <dgm:t>
        <a:bodyPr/>
        <a:lstStyle/>
        <a:p>
          <a:endParaRPr lang="en-GB" dirty="0">
            <a:latin typeface="Arial" panose="020B0604020202020204" pitchFamily="34" charset="0"/>
            <a:cs typeface="Arial" panose="020B0604020202020204" pitchFamily="34" charset="0"/>
          </a:endParaRPr>
        </a:p>
      </dgm:t>
    </dgm:pt>
    <dgm:pt modelId="{285585AB-E1BF-4EE2-9FCD-1016772FA0C5}" type="par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681FAD53-A402-48BC-930C-D7B399B9F334}" type="sib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9654DCB2-FB6C-4B5C-98CF-D9666C9C0597}">
      <dgm:prSet phldrT="[Text]"/>
      <dgm:spPr>
        <a:gradFill flip="none" rotWithShape="1">
          <a:gsLst>
            <a:gs pos="0">
              <a:schemeClr val="accent5">
                <a:lumMod val="40000"/>
                <a:lumOff val="60000"/>
              </a:schemeClr>
            </a:gs>
            <a:gs pos="100000">
              <a:schemeClr val="accent5">
                <a:lumMod val="20000"/>
                <a:lumOff val="8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Collaborative</a:t>
          </a:r>
          <a:endParaRPr lang="en-GB" dirty="0">
            <a:solidFill>
              <a:schemeClr val="tx1"/>
            </a:solidFill>
            <a:latin typeface="Arial" panose="020B0604020202020204" pitchFamily="34" charset="0"/>
            <a:cs typeface="Arial" panose="020B0604020202020204" pitchFamily="34" charset="0"/>
          </a:endParaRPr>
        </a:p>
      </dgm:t>
    </dgm:pt>
    <dgm:pt modelId="{3B2F2D28-8213-4B4F-B159-A6DDF4FB948C}" type="par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4E02895D-3680-4274-BBB0-F061365773B0}" type="sib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B4F1008E-B7EF-4ABB-B677-B446353ED0D3}">
      <dgm:prSet phldrT="[Text]"/>
      <dgm:spPr/>
      <dgm:t>
        <a:bodyPr/>
        <a:lstStyle/>
        <a:p>
          <a:endParaRPr lang="en-GB" dirty="0">
            <a:latin typeface="Arial" panose="020B0604020202020204" pitchFamily="34" charset="0"/>
            <a:cs typeface="Arial" panose="020B0604020202020204" pitchFamily="34" charset="0"/>
          </a:endParaRPr>
        </a:p>
      </dgm:t>
    </dgm:pt>
    <dgm:pt modelId="{A3B0EF84-91CC-475E-A524-225379ECC983}" type="par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636FB10A-63E1-421A-97BB-F92B2028FF30}" type="sib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06314CEF-EF15-4B01-9004-0F09252602C2}">
      <dgm:prSet phldrT="[Text]"/>
      <dgm:spPr/>
      <dgm:t>
        <a:bodyPr/>
        <a:lstStyle/>
        <a:p>
          <a:endParaRPr lang="en-GB" dirty="0">
            <a:latin typeface="Arial" panose="020B0604020202020204" pitchFamily="34" charset="0"/>
            <a:cs typeface="Arial" panose="020B0604020202020204" pitchFamily="34" charset="0"/>
          </a:endParaRPr>
        </a:p>
      </dgm:t>
    </dgm:pt>
    <dgm:pt modelId="{7595A49E-70A4-4F8F-903B-D0DBD4DD996C}" type="par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07383013-D9B2-47C6-9D98-AC956431703F}" type="sib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4839270D-1C54-46D1-94AC-5051EFB08784}">
      <dgm:prSet phldrT="[Text]"/>
      <dgm:spPr/>
      <dgm:t>
        <a:bodyPr/>
        <a:lstStyle/>
        <a:p>
          <a:endParaRPr lang="en-GB" dirty="0">
            <a:latin typeface="Arial" panose="020B0604020202020204" pitchFamily="34" charset="0"/>
            <a:cs typeface="Arial" panose="020B0604020202020204" pitchFamily="34" charset="0"/>
          </a:endParaRPr>
        </a:p>
      </dgm:t>
    </dgm:pt>
    <dgm:pt modelId="{0608C7F3-A35B-4E08-936E-7AE2329E04CC}" type="par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460598ED-433C-47F3-B75E-DED0E0F05481}" type="sib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8049449F-3988-4AD9-AC39-DD996A54F6F5}">
      <dgm:prSet phldrT="[Text]"/>
      <dgm:spPr/>
      <dgm:t>
        <a:bodyPr/>
        <a:lstStyle/>
        <a:p>
          <a:endParaRPr lang="en-GB" dirty="0">
            <a:latin typeface="Arial" panose="020B0604020202020204" pitchFamily="34" charset="0"/>
            <a:cs typeface="Arial" panose="020B0604020202020204" pitchFamily="34" charset="0"/>
          </a:endParaRPr>
        </a:p>
      </dgm:t>
    </dgm:pt>
    <dgm:pt modelId="{E6196A61-BFC2-4CD3-938B-D361584A57DB}" type="par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F6127506-F688-466C-9C15-817602AC85A3}" type="sib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A9351E74-B76A-47C1-AC7F-EB4F3B2398D4}">
      <dgm:prSet phldrT="[Text]"/>
      <dgm:spPr/>
      <dgm:t>
        <a:bodyPr/>
        <a:lstStyle/>
        <a:p>
          <a:endParaRPr lang="en-GB" dirty="0">
            <a:latin typeface="Arial" panose="020B0604020202020204" pitchFamily="34" charset="0"/>
            <a:cs typeface="Arial" panose="020B0604020202020204" pitchFamily="34" charset="0"/>
          </a:endParaRPr>
        </a:p>
      </dgm:t>
    </dgm:pt>
    <dgm:pt modelId="{D3C9A938-A7FD-4DC1-B298-9D0F1DCFABF2}" type="par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725DB150-DEE0-4513-847D-04C2D2C91754}" type="sib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DF8FD1AF-C1C9-4FCD-A914-6B583CAF2E67}">
      <dgm:prSet phldrT="[Text]"/>
      <dgm:spPr/>
      <dgm:t>
        <a:bodyPr/>
        <a:lstStyle/>
        <a:p>
          <a:endParaRPr lang="en-GB" dirty="0">
            <a:latin typeface="Arial" panose="020B0604020202020204" pitchFamily="34" charset="0"/>
            <a:cs typeface="Arial" panose="020B0604020202020204" pitchFamily="34" charset="0"/>
          </a:endParaRPr>
        </a:p>
      </dgm:t>
    </dgm:pt>
    <dgm:pt modelId="{6C97C0D9-2C89-4B2A-8D3D-7CD0D240E43E}" type="par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A41418D9-416F-4B4B-A18E-BE313125E31C}" type="sib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3D7E5BA3-18A9-44FD-AB53-C027401F6979}">
      <dgm:prSet phldrT="[Text]"/>
      <dgm:spPr/>
      <dgm:t>
        <a:bodyPr/>
        <a:lstStyle/>
        <a:p>
          <a:endParaRPr lang="en-GB" dirty="0">
            <a:latin typeface="Arial" panose="020B0604020202020204" pitchFamily="34" charset="0"/>
            <a:cs typeface="Arial" panose="020B0604020202020204" pitchFamily="34" charset="0"/>
          </a:endParaRPr>
        </a:p>
      </dgm:t>
    </dgm:pt>
    <dgm:pt modelId="{758B14DD-2089-4C0D-A2E5-F607BEE1C6E8}" type="par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8F7E980D-6B16-44E9-9FBE-551B0A662E5A}" type="sib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44A14959-9B7D-4B12-AE57-7EE013B4B753}">
      <dgm:prSet phldrT="[Text]"/>
      <dgm:spPr>
        <a:solidFill>
          <a:schemeClr val="accent5">
            <a:lumMod val="20000"/>
            <a:lumOff val="80000"/>
          </a:schemeClr>
        </a:soli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Collaborative</a:t>
          </a:r>
          <a:endParaRPr lang="en-GB" dirty="0">
            <a:solidFill>
              <a:schemeClr val="tx1"/>
            </a:solidFill>
            <a:latin typeface="Arial" panose="020B0604020202020204" pitchFamily="34" charset="0"/>
            <a:cs typeface="Arial" panose="020B0604020202020204" pitchFamily="34" charset="0"/>
          </a:endParaRPr>
        </a:p>
      </dgm:t>
    </dgm:pt>
    <dgm:pt modelId="{98E60762-790B-49BD-B302-C9BF5C672D9A}" type="par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B85460F2-C240-445E-B2A5-E834D8DD3B8B}" type="sib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100A1C59-E56C-496D-B19E-664ACFA54DE6}">
      <dgm:prSet phldrT="[Text]"/>
      <dgm:spPr/>
      <dgm:t>
        <a:bodyPr/>
        <a:lstStyle/>
        <a:p>
          <a:endParaRPr lang="en-GB" dirty="0">
            <a:latin typeface="Arial" panose="020B0604020202020204" pitchFamily="34" charset="0"/>
            <a:cs typeface="Arial" panose="020B0604020202020204" pitchFamily="34" charset="0"/>
          </a:endParaRPr>
        </a:p>
      </dgm:t>
    </dgm:pt>
    <dgm:pt modelId="{12690ACB-FC63-40E8-BE97-C60AD267DF48}" type="parTrans" cxnId="{B066E444-C503-40FA-9928-372C47D8A9ED}">
      <dgm:prSet/>
      <dgm:spPr/>
      <dgm:t>
        <a:bodyPr/>
        <a:lstStyle/>
        <a:p>
          <a:endParaRPr lang="en-GB">
            <a:latin typeface="Arial" panose="020B0604020202020204" pitchFamily="34" charset="0"/>
            <a:cs typeface="Arial" panose="020B0604020202020204" pitchFamily="34" charset="0"/>
          </a:endParaRPr>
        </a:p>
      </dgm:t>
    </dgm:pt>
    <dgm:pt modelId="{0E02905E-878B-4790-BAC9-EA032FCDD398}" type="sibTrans" cxnId="{B066E444-C503-40FA-9928-372C47D8A9ED}">
      <dgm:prSet/>
      <dgm:spPr/>
      <dgm:t>
        <a:bodyPr/>
        <a:lstStyle/>
        <a:p>
          <a:endParaRPr lang="en-GB">
            <a:latin typeface="Arial" panose="020B0604020202020204" pitchFamily="34" charset="0"/>
            <a:cs typeface="Arial" panose="020B0604020202020204" pitchFamily="34" charset="0"/>
          </a:endParaRPr>
        </a:p>
      </dgm:t>
    </dgm:pt>
    <dgm:pt modelId="{C305E8FB-5BB8-406B-A7E8-9483CFB505B7}">
      <dgm:prSet phldrT="[Text]"/>
      <dgm:spPr/>
      <dgm:t>
        <a:bodyPr/>
        <a:lstStyle/>
        <a:p>
          <a:endParaRPr lang="en-GB" dirty="0">
            <a:latin typeface="Arial" panose="020B0604020202020204" pitchFamily="34" charset="0"/>
            <a:cs typeface="Arial" panose="020B0604020202020204" pitchFamily="34" charset="0"/>
          </a:endParaRPr>
        </a:p>
      </dgm:t>
    </dgm:pt>
    <dgm:pt modelId="{E64BC3C9-0921-4DC1-8A7A-4A08C86F920B}" type="parTrans" cxnId="{F7C5161B-7AC4-4517-9914-41B18A2F132B}">
      <dgm:prSet/>
      <dgm:spPr/>
      <dgm:t>
        <a:bodyPr/>
        <a:lstStyle/>
        <a:p>
          <a:endParaRPr lang="en-GB">
            <a:latin typeface="Arial" panose="020B0604020202020204" pitchFamily="34" charset="0"/>
            <a:cs typeface="Arial" panose="020B0604020202020204" pitchFamily="34" charset="0"/>
          </a:endParaRPr>
        </a:p>
      </dgm:t>
    </dgm:pt>
    <dgm:pt modelId="{D5A8C5D3-48E7-4D67-9605-6BC14D94F053}" type="sibTrans" cxnId="{F7C5161B-7AC4-4517-9914-41B18A2F132B}">
      <dgm:prSet/>
      <dgm:spPr/>
      <dgm:t>
        <a:bodyPr/>
        <a:lstStyle/>
        <a:p>
          <a:endParaRPr lang="en-GB">
            <a:latin typeface="Arial" panose="020B0604020202020204" pitchFamily="34" charset="0"/>
            <a:cs typeface="Arial" panose="020B0604020202020204" pitchFamily="34" charset="0"/>
          </a:endParaRPr>
        </a:p>
      </dgm:t>
    </dgm:pt>
    <dgm:pt modelId="{AD311280-2EB9-44B6-9CAF-F831534BC760}">
      <dgm:prSet phldrT="[Text]"/>
      <dgm:spPr/>
      <dgm:t>
        <a:bodyPr/>
        <a:lstStyle/>
        <a:p>
          <a:endParaRPr lang="en-GB" dirty="0">
            <a:latin typeface="Arial" panose="020B0604020202020204" pitchFamily="34" charset="0"/>
            <a:cs typeface="Arial" panose="020B0604020202020204" pitchFamily="34" charset="0"/>
          </a:endParaRPr>
        </a:p>
      </dgm:t>
    </dgm:pt>
    <dgm:pt modelId="{D7CCFD92-0BD0-49EC-AFAA-CF917F87415D}" type="parTrans" cxnId="{5EB18E00-E976-4B6F-BD74-15642E87AF86}">
      <dgm:prSet/>
      <dgm:spPr/>
      <dgm:t>
        <a:bodyPr/>
        <a:lstStyle/>
        <a:p>
          <a:endParaRPr lang="en-GB">
            <a:latin typeface="Arial" panose="020B0604020202020204" pitchFamily="34" charset="0"/>
            <a:cs typeface="Arial" panose="020B0604020202020204" pitchFamily="34" charset="0"/>
          </a:endParaRPr>
        </a:p>
      </dgm:t>
    </dgm:pt>
    <dgm:pt modelId="{74ECE5E6-5332-4A2C-AEFC-E82A9BC8EC56}" type="sibTrans" cxnId="{5EB18E00-E976-4B6F-BD74-15642E87AF86}">
      <dgm:prSet/>
      <dgm:spPr/>
      <dgm:t>
        <a:bodyPr/>
        <a:lstStyle/>
        <a:p>
          <a:endParaRPr lang="en-GB">
            <a:latin typeface="Arial" panose="020B0604020202020204" pitchFamily="34" charset="0"/>
            <a:cs typeface="Arial" panose="020B0604020202020204" pitchFamily="34" charset="0"/>
          </a:endParaRPr>
        </a:p>
      </dgm:t>
    </dgm:pt>
    <dgm:pt modelId="{0894FDE0-EC25-4729-99CB-3C06AA6B992F}">
      <dgm:prSet phldrT="[Text]"/>
      <dgm:spPr/>
      <dgm:t>
        <a:bodyPr/>
        <a:lstStyle/>
        <a:p>
          <a:endParaRPr lang="en-GB" dirty="0">
            <a:latin typeface="Arial" panose="020B0604020202020204" pitchFamily="34" charset="0"/>
            <a:cs typeface="Arial" panose="020B0604020202020204" pitchFamily="34" charset="0"/>
          </a:endParaRPr>
        </a:p>
      </dgm:t>
    </dgm:pt>
    <dgm:pt modelId="{4AA32DDF-F859-46C8-A592-5D888FE42478}" type="par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F1252364-3E98-426F-B1C4-AA59B4EA879F}" type="sib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3F20DE6A-1178-4D03-8F95-BE1DE71B3D21}">
      <dgm:prSet phldrT="[Text]"/>
      <dgm:spPr/>
      <dgm:t>
        <a:bodyPr/>
        <a:lstStyle/>
        <a:p>
          <a:endParaRPr lang="en-GB" dirty="0">
            <a:latin typeface="Arial" panose="020B0604020202020204" pitchFamily="34" charset="0"/>
            <a:cs typeface="Arial" panose="020B0604020202020204" pitchFamily="34" charset="0"/>
          </a:endParaRPr>
        </a:p>
      </dgm:t>
    </dgm:pt>
    <dgm:pt modelId="{2020A077-A86E-4335-AC09-DC60B054C7E6}" type="par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BC6D98E2-CBFF-4839-96ED-EAA419A0DCE3}" type="sib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821F7A75-4C86-4806-A276-4B231D43EB82}">
      <dgm:prSet phldrT="[Text]"/>
      <dgm:spPr/>
      <dgm:t>
        <a:bodyPr/>
        <a:lstStyle/>
        <a:p>
          <a:endParaRPr lang="en-GB" dirty="0">
            <a:latin typeface="Arial" panose="020B0604020202020204" pitchFamily="34" charset="0"/>
            <a:cs typeface="Arial" panose="020B0604020202020204" pitchFamily="34" charset="0"/>
          </a:endParaRPr>
        </a:p>
      </dgm:t>
    </dgm:pt>
    <dgm:pt modelId="{4FCBEB5A-1345-4F50-A759-3C4755E5836E}" type="parTrans" cxnId="{69C1ADBA-668F-480C-A9AD-E0EBAD485EA0}">
      <dgm:prSet/>
      <dgm:spPr/>
      <dgm:t>
        <a:bodyPr/>
        <a:lstStyle/>
        <a:p>
          <a:endParaRPr lang="en-GB">
            <a:latin typeface="Arial" panose="020B0604020202020204" pitchFamily="34" charset="0"/>
            <a:cs typeface="Arial" panose="020B0604020202020204" pitchFamily="34" charset="0"/>
          </a:endParaRPr>
        </a:p>
      </dgm:t>
    </dgm:pt>
    <dgm:pt modelId="{55C5D842-900D-4897-BA8B-05F75D447037}" type="sibTrans" cxnId="{69C1ADBA-668F-480C-A9AD-E0EBAD485EA0}">
      <dgm:prSet/>
      <dgm:spPr/>
      <dgm:t>
        <a:bodyPr/>
        <a:lstStyle/>
        <a:p>
          <a:endParaRPr lang="en-GB">
            <a:latin typeface="Arial" panose="020B0604020202020204" pitchFamily="34" charset="0"/>
            <a:cs typeface="Arial" panose="020B0604020202020204" pitchFamily="34" charset="0"/>
          </a:endParaRPr>
        </a:p>
      </dgm:t>
    </dgm:pt>
    <dgm:pt modelId="{514ACC36-C810-4CEE-A745-817EE1E75234}">
      <dgm:prSet phldrT="[Text]"/>
      <dgm:spPr/>
      <dgm:t>
        <a:bodyPr/>
        <a:lstStyle/>
        <a:p>
          <a:endParaRPr lang="en-GB" dirty="0">
            <a:latin typeface="Arial" panose="020B0604020202020204" pitchFamily="34" charset="0"/>
            <a:cs typeface="Arial" panose="020B0604020202020204" pitchFamily="34" charset="0"/>
          </a:endParaRPr>
        </a:p>
      </dgm:t>
    </dgm:pt>
    <dgm:pt modelId="{CA17043A-472A-4AB2-9F6E-A7F9A40FEE2C}" type="parTrans" cxnId="{9E609383-C43E-4418-A246-41A24F4F1402}">
      <dgm:prSet/>
      <dgm:spPr/>
      <dgm:t>
        <a:bodyPr/>
        <a:lstStyle/>
        <a:p>
          <a:endParaRPr lang="en-GB"/>
        </a:p>
      </dgm:t>
    </dgm:pt>
    <dgm:pt modelId="{A67F8F7D-4CF4-4411-B7F6-02F0DE878B98}" type="sibTrans" cxnId="{9E609383-C43E-4418-A246-41A24F4F1402}">
      <dgm:prSet/>
      <dgm:spPr/>
      <dgm:t>
        <a:bodyPr/>
        <a:lstStyle/>
        <a:p>
          <a:endParaRPr lang="en-GB"/>
        </a:p>
      </dgm:t>
    </dgm:pt>
    <dgm:pt modelId="{335653C8-8115-46DE-B2AB-3AF53F1287CF}">
      <dgm:prSet phldrT="[Text]"/>
      <dgm:spPr/>
      <dgm:t>
        <a:bodyPr/>
        <a:lstStyle/>
        <a:p>
          <a:endParaRPr lang="en-GB" dirty="0">
            <a:latin typeface="Arial" panose="020B0604020202020204" pitchFamily="34" charset="0"/>
            <a:cs typeface="Arial" panose="020B0604020202020204" pitchFamily="34" charset="0"/>
          </a:endParaRPr>
        </a:p>
      </dgm:t>
    </dgm:pt>
    <dgm:pt modelId="{CBE2A369-C3FF-46EA-A89A-9E7AA8C84181}" type="parTrans" cxnId="{4E48D934-A218-4AFE-BCB2-0FA44B27F1DB}">
      <dgm:prSet/>
      <dgm:spPr/>
      <dgm:t>
        <a:bodyPr/>
        <a:lstStyle/>
        <a:p>
          <a:endParaRPr lang="en-GB"/>
        </a:p>
      </dgm:t>
    </dgm:pt>
    <dgm:pt modelId="{1729C7BD-A81B-47E3-ABC5-58B4EA7B74A1}" type="sibTrans" cxnId="{4E48D934-A218-4AFE-BCB2-0FA44B27F1DB}">
      <dgm:prSet/>
      <dgm:spPr/>
      <dgm:t>
        <a:bodyPr/>
        <a:lstStyle/>
        <a:p>
          <a:endParaRPr lang="en-GB"/>
        </a:p>
      </dgm:t>
    </dgm:pt>
    <dgm:pt modelId="{3700F423-0DBD-4FBC-8770-EA135208CFC0}">
      <dgm:prSet phldrT="[Text]"/>
      <dgm:spPr/>
      <dgm:t>
        <a:bodyPr/>
        <a:lstStyle/>
        <a:p>
          <a:endParaRPr lang="en-GB" dirty="0">
            <a:latin typeface="Arial" panose="020B0604020202020204" pitchFamily="34" charset="0"/>
            <a:cs typeface="Arial" panose="020B0604020202020204" pitchFamily="34" charset="0"/>
          </a:endParaRPr>
        </a:p>
      </dgm:t>
    </dgm:pt>
    <dgm:pt modelId="{7D111F87-2A4E-45AC-A3E5-75236CC77E38}" type="parTrans" cxnId="{FF5C7BFC-396D-45F4-A0EF-CAA98A7DCAA4}">
      <dgm:prSet/>
      <dgm:spPr/>
      <dgm:t>
        <a:bodyPr/>
        <a:lstStyle/>
        <a:p>
          <a:endParaRPr lang="en-GB"/>
        </a:p>
      </dgm:t>
    </dgm:pt>
    <dgm:pt modelId="{1CC72B55-C305-435A-9FB3-74A6B8930B9A}" type="sibTrans" cxnId="{FF5C7BFC-396D-45F4-A0EF-CAA98A7DCAA4}">
      <dgm:prSet/>
      <dgm:spPr/>
      <dgm:t>
        <a:bodyPr/>
        <a:lstStyle/>
        <a:p>
          <a:endParaRPr lang="en-GB"/>
        </a:p>
      </dgm:t>
    </dgm:pt>
    <dgm:pt modelId="{E0E9782B-68C5-4FA7-876C-1E6189699C20}">
      <dgm:prSet phldrT="[Text]"/>
      <dgm:spPr/>
      <dgm:t>
        <a:bodyPr/>
        <a:lstStyle/>
        <a:p>
          <a:endParaRPr lang="en-GB" dirty="0">
            <a:latin typeface="Arial" panose="020B0604020202020204" pitchFamily="34" charset="0"/>
            <a:cs typeface="Arial" panose="020B0604020202020204" pitchFamily="34" charset="0"/>
          </a:endParaRPr>
        </a:p>
      </dgm:t>
    </dgm:pt>
    <dgm:pt modelId="{83B8DFBC-74F7-4427-857B-E03F5A6DC2F9}" type="sib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C9A668F5-9C03-46B7-9C67-DD2295185F5B}" type="par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2B765144-EB5A-4A27-BA36-0FC783A52BFB}">
      <dgm:prSet phldrT="[Text]"/>
      <dgm:spPr/>
      <dgm:t>
        <a:bodyPr/>
        <a:lstStyle/>
        <a:p>
          <a:endParaRPr lang="en-GB" dirty="0">
            <a:latin typeface="Arial" panose="020B0604020202020204" pitchFamily="34" charset="0"/>
            <a:cs typeface="Arial" panose="020B0604020202020204" pitchFamily="34" charset="0"/>
          </a:endParaRPr>
        </a:p>
      </dgm:t>
    </dgm:pt>
    <dgm:pt modelId="{1F28122C-F7DA-44DB-AAF5-35540D4EB617}" type="sib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5F7ED57-29B1-49A8-8BB9-D5D604BDC673}" type="par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9E956D6-BCAF-437E-B134-E74EE7E16E43}">
      <dgm:prSet phldrT="[Text]"/>
      <dgm:spPr/>
      <dgm:t>
        <a:bodyPr/>
        <a:lstStyle/>
        <a:p>
          <a:endParaRPr lang="en-GB" dirty="0">
            <a:latin typeface="Arial" panose="020B0604020202020204" pitchFamily="34" charset="0"/>
            <a:cs typeface="Arial" panose="020B0604020202020204" pitchFamily="34" charset="0"/>
          </a:endParaRPr>
        </a:p>
      </dgm:t>
    </dgm:pt>
    <dgm:pt modelId="{232914E0-304A-4D9F-AB98-9C53181C216B}" type="sib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A9FC7D66-5CD4-4DCE-B2EA-CB8D1CE72516}" type="par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F0030081-2D74-4420-98F5-DABE167A0989}">
      <dgm:prSet phldrT="[Text]"/>
      <dgm:spPr/>
      <dgm:t>
        <a:bodyPr/>
        <a:lstStyle/>
        <a:p>
          <a:endParaRPr lang="en-GB" dirty="0">
            <a:latin typeface="Arial" panose="020B0604020202020204" pitchFamily="34" charset="0"/>
            <a:cs typeface="Arial" panose="020B0604020202020204" pitchFamily="34" charset="0"/>
          </a:endParaRPr>
        </a:p>
      </dgm:t>
    </dgm:pt>
    <dgm:pt modelId="{010181D7-570E-4F64-B6F6-A800D33A02A6}" type="sib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3B02601A-4D27-4E17-8731-0B336DC013CC}" type="par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2CE52A46-C98E-45DE-B4C5-8D50B0803773}">
      <dgm:prSet phldrT="[Text]"/>
      <dgm:spPr/>
      <dgm:t>
        <a:bodyPr/>
        <a:lstStyle/>
        <a:p>
          <a:endParaRPr lang="en-GB" dirty="0">
            <a:latin typeface="Arial" panose="020B0604020202020204" pitchFamily="34" charset="0"/>
            <a:cs typeface="Arial" panose="020B0604020202020204" pitchFamily="34" charset="0"/>
          </a:endParaRPr>
        </a:p>
      </dgm:t>
    </dgm:pt>
    <dgm:pt modelId="{C5310010-6388-44DE-9DA1-46C7010FF163}" type="sib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15ACFE7B-BF91-46EB-917A-7DCBF4669D3E}" type="par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0A5F0BE1-CB30-44B3-8F03-9B5FC38CD43D}">
      <dgm:prSet phldrT="[Text]"/>
      <dgm:spPr/>
      <dgm:t>
        <a:bodyPr/>
        <a:lstStyle/>
        <a:p>
          <a:endParaRPr lang="en-GB" dirty="0">
            <a:latin typeface="Arial" panose="020B0604020202020204" pitchFamily="34" charset="0"/>
            <a:cs typeface="Arial" panose="020B0604020202020204" pitchFamily="34" charset="0"/>
          </a:endParaRPr>
        </a:p>
      </dgm:t>
    </dgm:pt>
    <dgm:pt modelId="{4C1B0787-7726-4353-B0BE-4D5339E829B9}" type="sibTrans" cxnId="{800D48CE-9C60-4BEF-9C55-70A4C55B79B5}">
      <dgm:prSet/>
      <dgm:spPr/>
      <dgm:t>
        <a:bodyPr/>
        <a:lstStyle/>
        <a:p>
          <a:endParaRPr lang="en-GB"/>
        </a:p>
      </dgm:t>
    </dgm:pt>
    <dgm:pt modelId="{375A0ABC-D4EE-4BD1-9E75-0AC81323B05C}" type="parTrans" cxnId="{800D48CE-9C60-4BEF-9C55-70A4C55B79B5}">
      <dgm:prSet/>
      <dgm:spPr/>
      <dgm:t>
        <a:bodyPr/>
        <a:lstStyle/>
        <a:p>
          <a:endParaRPr lang="en-GB"/>
        </a:p>
      </dgm:t>
    </dgm:pt>
    <dgm:pt modelId="{C80D8B9A-BFDB-495F-B2A1-6E469660A7B1}">
      <dgm:prSet phldrT="[Text]"/>
      <dgm:spPr/>
      <dgm:t>
        <a:bodyPr/>
        <a:lstStyle/>
        <a:p>
          <a:endParaRPr lang="en-GB" dirty="0">
            <a:latin typeface="Arial" panose="020B0604020202020204" pitchFamily="34" charset="0"/>
            <a:cs typeface="Arial" panose="020B0604020202020204" pitchFamily="34" charset="0"/>
          </a:endParaRPr>
        </a:p>
      </dgm:t>
    </dgm:pt>
    <dgm:pt modelId="{3D79D6F6-845D-4ABE-A85B-A18F171753D7}" type="sibTrans" cxnId="{A17A3FE4-D8ED-4F30-9762-5C3906FE65D7}">
      <dgm:prSet/>
      <dgm:spPr/>
      <dgm:t>
        <a:bodyPr/>
        <a:lstStyle/>
        <a:p>
          <a:endParaRPr lang="en-GB"/>
        </a:p>
      </dgm:t>
    </dgm:pt>
    <dgm:pt modelId="{976BD062-B7B0-4899-B08B-0F83089A1A25}" type="parTrans" cxnId="{A17A3FE4-D8ED-4F30-9762-5C3906FE65D7}">
      <dgm:prSet/>
      <dgm:spPr/>
      <dgm:t>
        <a:bodyPr/>
        <a:lstStyle/>
        <a:p>
          <a:endParaRPr lang="en-GB"/>
        </a:p>
      </dgm:t>
    </dgm:pt>
    <dgm:pt modelId="{888685A4-DE4B-4BF4-853B-A8D8E69E80C3}">
      <dgm:prSet phldrT="[Text]"/>
      <dgm:spPr/>
      <dgm:t>
        <a:bodyPr/>
        <a:lstStyle/>
        <a:p>
          <a:endParaRPr lang="en-GB" dirty="0">
            <a:latin typeface="Arial" panose="020B0604020202020204" pitchFamily="34" charset="0"/>
            <a:cs typeface="Arial" panose="020B0604020202020204" pitchFamily="34" charset="0"/>
          </a:endParaRPr>
        </a:p>
      </dgm:t>
    </dgm:pt>
    <dgm:pt modelId="{DF8BE67C-277D-47A1-8D8E-B9F8022C1187}" type="sibTrans" cxnId="{70FC0A93-38F0-4BFD-BF80-EC919E8B680D}">
      <dgm:prSet/>
      <dgm:spPr/>
      <dgm:t>
        <a:bodyPr/>
        <a:lstStyle/>
        <a:p>
          <a:endParaRPr lang="en-GB"/>
        </a:p>
      </dgm:t>
    </dgm:pt>
    <dgm:pt modelId="{8821F0E9-F48A-4888-8777-8D5FBFE8E70C}" type="parTrans" cxnId="{70FC0A93-38F0-4BFD-BF80-EC919E8B680D}">
      <dgm:prSet/>
      <dgm:spPr/>
      <dgm:t>
        <a:bodyPr/>
        <a:lstStyle/>
        <a:p>
          <a:endParaRPr lang="en-GB"/>
        </a:p>
      </dgm:t>
    </dgm:pt>
    <dgm:pt modelId="{9C0D0B9A-0728-4A4A-A091-F9C105CFE9F2}">
      <dgm:prSet phldrT="[Text]"/>
      <dgm:spPr/>
      <dgm:t>
        <a:bodyPr/>
        <a:lstStyle/>
        <a:p>
          <a:endParaRPr lang="en-GB"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6A20E664-89A6-4B3F-990B-998BD6A66A87}" type="sibTrans" cxnId="{AA5FC048-CCAE-4015-868D-8CCE6AA04210}">
      <dgm:prSet/>
      <dgm:spPr/>
      <dgm:t>
        <a:bodyPr/>
        <a:lstStyle/>
        <a:p>
          <a:endParaRPr lang="en-GB"/>
        </a:p>
      </dgm:t>
    </dgm:pt>
    <dgm:pt modelId="{00C42DFF-0460-42EB-9BF3-BB941D189648}" type="parTrans" cxnId="{AA5FC048-CCAE-4015-868D-8CCE6AA04210}">
      <dgm:prSet/>
      <dgm:spPr/>
      <dgm:t>
        <a:bodyPr/>
        <a:lstStyle/>
        <a:p>
          <a:endParaRPr lang="en-GB"/>
        </a:p>
      </dgm:t>
    </dgm:pt>
    <dgm:pt modelId="{7420FFCC-83FE-49B4-9556-3DF06176DB8D}">
      <dgm:prSet phldrT="[Text]"/>
      <dgm:spPr>
        <a:gradFill flip="none" rotWithShape="1">
          <a:gsLst>
            <a:gs pos="0">
              <a:schemeClr val="accent5"/>
            </a:gs>
            <a:gs pos="100000">
              <a:schemeClr val="accent5">
                <a:lumMod val="60000"/>
                <a:lumOff val="4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Universal</a:t>
          </a:r>
          <a:endParaRPr lang="en-GB" dirty="0">
            <a:solidFill>
              <a:schemeClr val="tx1"/>
            </a:solidFill>
            <a:latin typeface="Arial" panose="020B0604020202020204" pitchFamily="34" charset="0"/>
            <a:cs typeface="Arial" panose="020B0604020202020204" pitchFamily="34" charset="0"/>
          </a:endParaRPr>
        </a:p>
      </dgm:t>
    </dgm:pt>
    <dgm:pt modelId="{F03DC49D-2F98-4CAF-BDBF-CB0D4C63C039}" type="sib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9E8FC084-5011-44E3-9007-4AE89D57D41C}" type="par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441FA91A-DC3C-474C-9FE5-E29230A669AA}" type="pres">
      <dgm:prSet presAssocID="{80C1A6A6-6CDF-4FB0-9C9F-0DB8911366A2}" presName="Name0" presStyleCnt="0">
        <dgm:presLayoutVars>
          <dgm:chPref val="3"/>
          <dgm:dir/>
          <dgm:animLvl val="lvl"/>
          <dgm:resizeHandles/>
        </dgm:presLayoutVars>
      </dgm:prSet>
      <dgm:spPr/>
      <dgm:t>
        <a:bodyPr/>
        <a:lstStyle/>
        <a:p>
          <a:endParaRPr lang="en-GB"/>
        </a:p>
      </dgm:t>
    </dgm:pt>
    <dgm:pt modelId="{61BDE113-DF2C-43FA-9577-5789B775508A}" type="pres">
      <dgm:prSet presAssocID="{44A14959-9B7D-4B12-AE57-7EE013B4B753}" presName="horFlow" presStyleCnt="0"/>
      <dgm:spPr/>
    </dgm:pt>
    <dgm:pt modelId="{5DFA7270-EE88-4C53-9044-D05681685994}" type="pres">
      <dgm:prSet presAssocID="{44A14959-9B7D-4B12-AE57-7EE013B4B753}" presName="bigChev" presStyleLbl="node1" presStyleIdx="0" presStyleCnt="4"/>
      <dgm:spPr/>
      <dgm:t>
        <a:bodyPr/>
        <a:lstStyle/>
        <a:p>
          <a:endParaRPr lang="en-GB"/>
        </a:p>
      </dgm:t>
    </dgm:pt>
    <dgm:pt modelId="{18A54546-5C6F-4E71-8AE6-0EFA134B25BE}" type="pres">
      <dgm:prSet presAssocID="{4FCBEB5A-1345-4F50-A759-3C4755E5836E}" presName="parTrans" presStyleCnt="0"/>
      <dgm:spPr/>
    </dgm:pt>
    <dgm:pt modelId="{0626D96A-5750-419B-90EA-360BA5545D81}" type="pres">
      <dgm:prSet presAssocID="{821F7A75-4C86-4806-A276-4B231D43EB82}" presName="node" presStyleLbl="alignAccFollowNode1" presStyleIdx="0" presStyleCnt="28">
        <dgm:presLayoutVars>
          <dgm:bulletEnabled val="1"/>
        </dgm:presLayoutVars>
      </dgm:prSet>
      <dgm:spPr/>
      <dgm:t>
        <a:bodyPr/>
        <a:lstStyle/>
        <a:p>
          <a:endParaRPr lang="en-GB"/>
        </a:p>
      </dgm:t>
    </dgm:pt>
    <dgm:pt modelId="{D30B881B-0F43-4382-99A4-1BD7CF37989C}" type="pres">
      <dgm:prSet presAssocID="{55C5D842-900D-4897-BA8B-05F75D447037}" presName="sibTrans" presStyleCnt="0"/>
      <dgm:spPr/>
    </dgm:pt>
    <dgm:pt modelId="{33F6A1A1-E13F-4A22-AA6A-FED04EC451E4}" type="pres">
      <dgm:prSet presAssocID="{100A1C59-E56C-496D-B19E-664ACFA54DE6}" presName="node" presStyleLbl="alignAccFollowNode1" presStyleIdx="1" presStyleCnt="28">
        <dgm:presLayoutVars>
          <dgm:bulletEnabled val="1"/>
        </dgm:presLayoutVars>
      </dgm:prSet>
      <dgm:spPr/>
      <dgm:t>
        <a:bodyPr/>
        <a:lstStyle/>
        <a:p>
          <a:endParaRPr lang="en-GB"/>
        </a:p>
      </dgm:t>
    </dgm:pt>
    <dgm:pt modelId="{BF487E9B-5C19-4452-9817-A6E8F4791FC4}" type="pres">
      <dgm:prSet presAssocID="{0E02905E-878B-4790-BAC9-EA032FCDD398}" presName="sibTrans" presStyleCnt="0"/>
      <dgm:spPr/>
    </dgm:pt>
    <dgm:pt modelId="{703B6F1A-AB46-43D2-A799-FDA21CAC1D47}" type="pres">
      <dgm:prSet presAssocID="{C305E8FB-5BB8-406B-A7E8-9483CFB505B7}" presName="node" presStyleLbl="alignAccFollowNode1" presStyleIdx="2" presStyleCnt="28">
        <dgm:presLayoutVars>
          <dgm:bulletEnabled val="1"/>
        </dgm:presLayoutVars>
      </dgm:prSet>
      <dgm:spPr/>
      <dgm:t>
        <a:bodyPr/>
        <a:lstStyle/>
        <a:p>
          <a:endParaRPr lang="en-GB"/>
        </a:p>
      </dgm:t>
    </dgm:pt>
    <dgm:pt modelId="{91327B72-F996-4670-B93E-E04F19B39D90}" type="pres">
      <dgm:prSet presAssocID="{D5A8C5D3-48E7-4D67-9605-6BC14D94F053}" presName="sibTrans" presStyleCnt="0"/>
      <dgm:spPr/>
    </dgm:pt>
    <dgm:pt modelId="{6FB84182-ADD8-4F4C-BC34-E66C93EDD55E}" type="pres">
      <dgm:prSet presAssocID="{AD311280-2EB9-44B6-9CAF-F831534BC760}" presName="node" presStyleLbl="alignAccFollowNode1" presStyleIdx="3" presStyleCnt="28">
        <dgm:presLayoutVars>
          <dgm:bulletEnabled val="1"/>
        </dgm:presLayoutVars>
      </dgm:prSet>
      <dgm:spPr/>
      <dgm:t>
        <a:bodyPr/>
        <a:lstStyle/>
        <a:p>
          <a:endParaRPr lang="en-GB"/>
        </a:p>
      </dgm:t>
    </dgm:pt>
    <dgm:pt modelId="{987FA513-FA15-4F68-88DC-EFF8AC4918B1}" type="pres">
      <dgm:prSet presAssocID="{74ECE5E6-5332-4A2C-AEFC-E82A9BC8EC56}" presName="sibTrans" presStyleCnt="0"/>
      <dgm:spPr/>
    </dgm:pt>
    <dgm:pt modelId="{09168653-C30F-495A-B10D-ED0CD3F9CC99}" type="pres">
      <dgm:prSet presAssocID="{0894FDE0-EC25-4729-99CB-3C06AA6B992F}" presName="node" presStyleLbl="alignAccFollowNode1" presStyleIdx="4" presStyleCnt="28">
        <dgm:presLayoutVars>
          <dgm:bulletEnabled val="1"/>
        </dgm:presLayoutVars>
      </dgm:prSet>
      <dgm:spPr/>
      <dgm:t>
        <a:bodyPr/>
        <a:lstStyle/>
        <a:p>
          <a:endParaRPr lang="en-GB"/>
        </a:p>
      </dgm:t>
    </dgm:pt>
    <dgm:pt modelId="{3A90091E-DC34-4A5C-98C2-97901A2639F3}" type="pres">
      <dgm:prSet presAssocID="{F1252364-3E98-426F-B1C4-AA59B4EA879F}" presName="sibTrans" presStyleCnt="0"/>
      <dgm:spPr/>
    </dgm:pt>
    <dgm:pt modelId="{D9BA2635-AEC1-4438-8EEA-9A898041E922}" type="pres">
      <dgm:prSet presAssocID="{3F20DE6A-1178-4D03-8F95-BE1DE71B3D21}" presName="node" presStyleLbl="alignAccFollowNode1" presStyleIdx="5" presStyleCnt="28">
        <dgm:presLayoutVars>
          <dgm:bulletEnabled val="1"/>
        </dgm:presLayoutVars>
      </dgm:prSet>
      <dgm:spPr/>
      <dgm:t>
        <a:bodyPr/>
        <a:lstStyle/>
        <a:p>
          <a:endParaRPr lang="en-GB"/>
        </a:p>
      </dgm:t>
    </dgm:pt>
    <dgm:pt modelId="{8FAE7541-F9E4-45AF-9070-E585773DB5E5}" type="pres">
      <dgm:prSet presAssocID="{BC6D98E2-CBFF-4839-96ED-EAA419A0DCE3}" presName="sibTrans" presStyleCnt="0"/>
      <dgm:spPr/>
    </dgm:pt>
    <dgm:pt modelId="{E16AAF5D-8A7A-4F1A-954F-99AAFE95E061}" type="pres">
      <dgm:prSet presAssocID="{3D7E5BA3-18A9-44FD-AB53-C027401F6979}" presName="node" presStyleLbl="alignAccFollowNode1" presStyleIdx="6" presStyleCnt="28">
        <dgm:presLayoutVars>
          <dgm:bulletEnabled val="1"/>
        </dgm:presLayoutVars>
      </dgm:prSet>
      <dgm:spPr/>
      <dgm:t>
        <a:bodyPr/>
        <a:lstStyle/>
        <a:p>
          <a:endParaRPr lang="en-GB"/>
        </a:p>
      </dgm:t>
    </dgm:pt>
    <dgm:pt modelId="{46530485-3C29-423C-A7A2-56B56A16885D}" type="pres">
      <dgm:prSet presAssocID="{44A14959-9B7D-4B12-AE57-7EE013B4B753}" presName="vSp" presStyleCnt="0"/>
      <dgm:spPr/>
    </dgm:pt>
    <dgm:pt modelId="{A5324CD6-EC73-465B-BDDB-A0132C9E1DAF}" type="pres">
      <dgm:prSet presAssocID="{9654DCB2-FB6C-4B5C-98CF-D9666C9C0597}" presName="horFlow" presStyleCnt="0"/>
      <dgm:spPr/>
    </dgm:pt>
    <dgm:pt modelId="{1BBD9327-EB91-48C5-8CBD-61150D4B3BF8}" type="pres">
      <dgm:prSet presAssocID="{9654DCB2-FB6C-4B5C-98CF-D9666C9C0597}" presName="bigChev" presStyleLbl="node1" presStyleIdx="1" presStyleCnt="4"/>
      <dgm:spPr/>
      <dgm:t>
        <a:bodyPr/>
        <a:lstStyle/>
        <a:p>
          <a:endParaRPr lang="en-GB"/>
        </a:p>
      </dgm:t>
    </dgm:pt>
    <dgm:pt modelId="{C515A36B-0DDE-48CC-A163-2879BBDEC4E6}" type="pres">
      <dgm:prSet presAssocID="{6C97C0D9-2C89-4B2A-8D3D-7CD0D240E43E}" presName="parTrans" presStyleCnt="0"/>
      <dgm:spPr/>
    </dgm:pt>
    <dgm:pt modelId="{A80460AC-629B-43AE-BF9D-7B021F051C01}" type="pres">
      <dgm:prSet presAssocID="{DF8FD1AF-C1C9-4FCD-A914-6B583CAF2E67}" presName="node" presStyleLbl="alignAccFollowNode1" presStyleIdx="7" presStyleCnt="28">
        <dgm:presLayoutVars>
          <dgm:bulletEnabled val="1"/>
        </dgm:presLayoutVars>
      </dgm:prSet>
      <dgm:spPr/>
      <dgm:t>
        <a:bodyPr/>
        <a:lstStyle/>
        <a:p>
          <a:endParaRPr lang="en-GB"/>
        </a:p>
      </dgm:t>
    </dgm:pt>
    <dgm:pt modelId="{86F51E17-025F-4829-8D1E-9B3A59B4E242}" type="pres">
      <dgm:prSet presAssocID="{A41418D9-416F-4B4B-A18E-BE313125E31C}" presName="sibTrans" presStyleCnt="0"/>
      <dgm:spPr/>
    </dgm:pt>
    <dgm:pt modelId="{C197C3E8-C0DB-491D-A95A-78BDBDFA073C}" type="pres">
      <dgm:prSet presAssocID="{B4F1008E-B7EF-4ABB-B677-B446353ED0D3}" presName="node" presStyleLbl="alignAccFollowNode1" presStyleIdx="8" presStyleCnt="28">
        <dgm:presLayoutVars>
          <dgm:bulletEnabled val="1"/>
        </dgm:presLayoutVars>
      </dgm:prSet>
      <dgm:spPr/>
      <dgm:t>
        <a:bodyPr/>
        <a:lstStyle/>
        <a:p>
          <a:endParaRPr lang="en-GB"/>
        </a:p>
      </dgm:t>
    </dgm:pt>
    <dgm:pt modelId="{B751FA7E-BFF5-410E-B0C0-1374941998B2}" type="pres">
      <dgm:prSet presAssocID="{636FB10A-63E1-421A-97BB-F92B2028FF30}" presName="sibTrans" presStyleCnt="0"/>
      <dgm:spPr/>
    </dgm:pt>
    <dgm:pt modelId="{50C4BCC3-27D2-45DF-AD3B-D4E93B7FA2BB}" type="pres">
      <dgm:prSet presAssocID="{06314CEF-EF15-4B01-9004-0F09252602C2}" presName="node" presStyleLbl="alignAccFollowNode1" presStyleIdx="9" presStyleCnt="28">
        <dgm:presLayoutVars>
          <dgm:bulletEnabled val="1"/>
        </dgm:presLayoutVars>
      </dgm:prSet>
      <dgm:spPr/>
      <dgm:t>
        <a:bodyPr/>
        <a:lstStyle/>
        <a:p>
          <a:endParaRPr lang="en-GB"/>
        </a:p>
      </dgm:t>
    </dgm:pt>
    <dgm:pt modelId="{69BE88EA-0B3F-4A41-BA8B-5BEB80C8931E}" type="pres">
      <dgm:prSet presAssocID="{07383013-D9B2-47C6-9D98-AC956431703F}" presName="sibTrans" presStyleCnt="0"/>
      <dgm:spPr/>
    </dgm:pt>
    <dgm:pt modelId="{FB11B8E6-2D86-4D64-B358-D8F640350EAA}" type="pres">
      <dgm:prSet presAssocID="{4839270D-1C54-46D1-94AC-5051EFB08784}" presName="node" presStyleLbl="alignAccFollowNode1" presStyleIdx="10" presStyleCnt="28">
        <dgm:presLayoutVars>
          <dgm:bulletEnabled val="1"/>
        </dgm:presLayoutVars>
      </dgm:prSet>
      <dgm:spPr/>
      <dgm:t>
        <a:bodyPr/>
        <a:lstStyle/>
        <a:p>
          <a:endParaRPr lang="en-GB"/>
        </a:p>
      </dgm:t>
    </dgm:pt>
    <dgm:pt modelId="{8750E49E-8081-416B-A9A9-A6395CE2F2AE}" type="pres">
      <dgm:prSet presAssocID="{460598ED-433C-47F3-B75E-DED0E0F05481}" presName="sibTrans" presStyleCnt="0"/>
      <dgm:spPr/>
    </dgm:pt>
    <dgm:pt modelId="{7033D11A-7389-4DF0-91FA-B66D1EC80D02}" type="pres">
      <dgm:prSet presAssocID="{8049449F-3988-4AD9-AC39-DD996A54F6F5}" presName="node" presStyleLbl="alignAccFollowNode1" presStyleIdx="11" presStyleCnt="28">
        <dgm:presLayoutVars>
          <dgm:bulletEnabled val="1"/>
        </dgm:presLayoutVars>
      </dgm:prSet>
      <dgm:spPr/>
      <dgm:t>
        <a:bodyPr/>
        <a:lstStyle/>
        <a:p>
          <a:endParaRPr lang="en-GB"/>
        </a:p>
      </dgm:t>
    </dgm:pt>
    <dgm:pt modelId="{7C9480D8-7394-4E67-B4FF-5C8286B256C5}" type="pres">
      <dgm:prSet presAssocID="{F6127506-F688-466C-9C15-817602AC85A3}" presName="sibTrans" presStyleCnt="0"/>
      <dgm:spPr/>
    </dgm:pt>
    <dgm:pt modelId="{52F9B65B-C0DE-44B1-895D-127FC618D6D6}" type="pres">
      <dgm:prSet presAssocID="{A9351E74-B76A-47C1-AC7F-EB4F3B2398D4}" presName="node" presStyleLbl="alignAccFollowNode1" presStyleIdx="12" presStyleCnt="28">
        <dgm:presLayoutVars>
          <dgm:bulletEnabled val="1"/>
        </dgm:presLayoutVars>
      </dgm:prSet>
      <dgm:spPr/>
      <dgm:t>
        <a:bodyPr/>
        <a:lstStyle/>
        <a:p>
          <a:endParaRPr lang="en-GB"/>
        </a:p>
      </dgm:t>
    </dgm:pt>
    <dgm:pt modelId="{021C4C39-039A-4061-87E9-9294E500D936}" type="pres">
      <dgm:prSet presAssocID="{725DB150-DEE0-4513-847D-04C2D2C91754}" presName="sibTrans" presStyleCnt="0"/>
      <dgm:spPr/>
    </dgm:pt>
    <dgm:pt modelId="{903E1E2C-4AFA-48ED-97C8-69269F9ACBE3}" type="pres">
      <dgm:prSet presAssocID="{E4E20139-DFEE-4560-AA75-198A09E0CCB7}" presName="node" presStyleLbl="alignAccFollowNode1" presStyleIdx="13" presStyleCnt="28">
        <dgm:presLayoutVars>
          <dgm:bulletEnabled val="1"/>
        </dgm:presLayoutVars>
      </dgm:prSet>
      <dgm:spPr/>
      <dgm:t>
        <a:bodyPr/>
        <a:lstStyle/>
        <a:p>
          <a:endParaRPr lang="en-GB"/>
        </a:p>
      </dgm:t>
    </dgm:pt>
    <dgm:pt modelId="{EB8C7D18-D001-4C59-95BB-2B089253CB2A}" type="pres">
      <dgm:prSet presAssocID="{9654DCB2-FB6C-4B5C-98CF-D9666C9C0597}" presName="vSp" presStyleCnt="0"/>
      <dgm:spPr/>
    </dgm:pt>
    <dgm:pt modelId="{8A42A53B-AD56-4CC8-AA94-52CA81B75401}" type="pres">
      <dgm:prSet presAssocID="{1BC23BFD-5598-4293-BA1B-3382FB2B86CF}" presName="horFlow" presStyleCnt="0"/>
      <dgm:spPr/>
    </dgm:pt>
    <dgm:pt modelId="{409BADE2-7071-411C-85EF-3B10491D8841}" type="pres">
      <dgm:prSet presAssocID="{1BC23BFD-5598-4293-BA1B-3382FB2B86CF}" presName="bigChev" presStyleLbl="node1" presStyleIdx="2" presStyleCnt="4"/>
      <dgm:spPr/>
      <dgm:t>
        <a:bodyPr/>
        <a:lstStyle/>
        <a:p>
          <a:endParaRPr lang="en-GB"/>
        </a:p>
      </dgm:t>
    </dgm:pt>
    <dgm:pt modelId="{71D8A172-A504-4135-87F1-62F941FF3DEC}" type="pres">
      <dgm:prSet presAssocID="{15ACFE7B-BF91-46EB-917A-7DCBF4669D3E}" presName="parTrans" presStyleCnt="0"/>
      <dgm:spPr/>
    </dgm:pt>
    <dgm:pt modelId="{87BC3A23-120B-48FE-BEB2-48C617588C8C}" type="pres">
      <dgm:prSet presAssocID="{2CE52A46-C98E-45DE-B4C5-8D50B0803773}" presName="node" presStyleLbl="alignAccFollowNode1" presStyleIdx="14" presStyleCnt="28">
        <dgm:presLayoutVars>
          <dgm:bulletEnabled val="1"/>
        </dgm:presLayoutVars>
      </dgm:prSet>
      <dgm:spPr/>
      <dgm:t>
        <a:bodyPr/>
        <a:lstStyle/>
        <a:p>
          <a:endParaRPr lang="en-GB"/>
        </a:p>
      </dgm:t>
    </dgm:pt>
    <dgm:pt modelId="{B5F10CE8-06B6-43A7-9CF5-12858E9A2F52}" type="pres">
      <dgm:prSet presAssocID="{C5310010-6388-44DE-9DA1-46C7010FF163}" presName="sibTrans" presStyleCnt="0"/>
      <dgm:spPr/>
    </dgm:pt>
    <dgm:pt modelId="{78B43249-9F38-440B-BEF9-EB9F08832474}" type="pres">
      <dgm:prSet presAssocID="{F0030081-2D74-4420-98F5-DABE167A0989}" presName="node" presStyleLbl="alignAccFollowNode1" presStyleIdx="15" presStyleCnt="28">
        <dgm:presLayoutVars>
          <dgm:bulletEnabled val="1"/>
        </dgm:presLayoutVars>
      </dgm:prSet>
      <dgm:spPr/>
      <dgm:t>
        <a:bodyPr/>
        <a:lstStyle/>
        <a:p>
          <a:endParaRPr lang="en-GB"/>
        </a:p>
      </dgm:t>
    </dgm:pt>
    <dgm:pt modelId="{FB523C88-D740-4014-9D8C-25986520D760}" type="pres">
      <dgm:prSet presAssocID="{010181D7-570E-4F64-B6F6-A800D33A02A6}" presName="sibTrans" presStyleCnt="0"/>
      <dgm:spPr/>
    </dgm:pt>
    <dgm:pt modelId="{86CE7211-9035-4C08-A700-6CA107319BA0}" type="pres">
      <dgm:prSet presAssocID="{D9E956D6-BCAF-437E-B134-E74EE7E16E43}" presName="node" presStyleLbl="alignAccFollowNode1" presStyleIdx="16" presStyleCnt="28">
        <dgm:presLayoutVars>
          <dgm:bulletEnabled val="1"/>
        </dgm:presLayoutVars>
      </dgm:prSet>
      <dgm:spPr/>
      <dgm:t>
        <a:bodyPr/>
        <a:lstStyle/>
        <a:p>
          <a:endParaRPr lang="en-GB"/>
        </a:p>
      </dgm:t>
    </dgm:pt>
    <dgm:pt modelId="{38E10A6E-D87D-4C51-AE92-4BAE2899C65D}" type="pres">
      <dgm:prSet presAssocID="{232914E0-304A-4D9F-AB98-9C53181C216B}" presName="sibTrans" presStyleCnt="0"/>
      <dgm:spPr/>
    </dgm:pt>
    <dgm:pt modelId="{4DDE151F-273E-40F4-BF82-4FF181339456}" type="pres">
      <dgm:prSet presAssocID="{2B765144-EB5A-4A27-BA36-0FC783A52BFB}" presName="node" presStyleLbl="alignAccFollowNode1" presStyleIdx="17" presStyleCnt="28">
        <dgm:presLayoutVars>
          <dgm:bulletEnabled val="1"/>
        </dgm:presLayoutVars>
      </dgm:prSet>
      <dgm:spPr/>
      <dgm:t>
        <a:bodyPr/>
        <a:lstStyle/>
        <a:p>
          <a:endParaRPr lang="en-GB"/>
        </a:p>
      </dgm:t>
    </dgm:pt>
    <dgm:pt modelId="{FB9AFCBB-CE94-4FE4-9670-CCE50E83173E}" type="pres">
      <dgm:prSet presAssocID="{1F28122C-F7DA-44DB-AAF5-35540D4EB617}" presName="sibTrans" presStyleCnt="0"/>
      <dgm:spPr/>
    </dgm:pt>
    <dgm:pt modelId="{D6BFD623-78AD-4747-8BBE-D05BC5FC7381}" type="pres">
      <dgm:prSet presAssocID="{E0E9782B-68C5-4FA7-876C-1E6189699C20}" presName="node" presStyleLbl="alignAccFollowNode1" presStyleIdx="18" presStyleCnt="28">
        <dgm:presLayoutVars>
          <dgm:bulletEnabled val="1"/>
        </dgm:presLayoutVars>
      </dgm:prSet>
      <dgm:spPr/>
      <dgm:t>
        <a:bodyPr/>
        <a:lstStyle/>
        <a:p>
          <a:endParaRPr lang="en-GB"/>
        </a:p>
      </dgm:t>
    </dgm:pt>
    <dgm:pt modelId="{91D36B68-23B7-4733-963A-C8385B000E89}" type="pres">
      <dgm:prSet presAssocID="{83B8DFBC-74F7-4427-857B-E03F5A6DC2F9}" presName="sibTrans" presStyleCnt="0"/>
      <dgm:spPr/>
    </dgm:pt>
    <dgm:pt modelId="{273A1956-AD21-4036-979B-4D54527C0514}" type="pres">
      <dgm:prSet presAssocID="{979A913D-E605-451B-9718-8F44C9B27E9F}" presName="node" presStyleLbl="alignAccFollowNode1" presStyleIdx="19" presStyleCnt="28">
        <dgm:presLayoutVars>
          <dgm:bulletEnabled val="1"/>
        </dgm:presLayoutVars>
      </dgm:prSet>
      <dgm:spPr/>
      <dgm:t>
        <a:bodyPr/>
        <a:lstStyle/>
        <a:p>
          <a:endParaRPr lang="en-GB"/>
        </a:p>
      </dgm:t>
    </dgm:pt>
    <dgm:pt modelId="{8B9ED2A5-7591-441C-8D55-C4780CA41830}" type="pres">
      <dgm:prSet presAssocID="{01EF0A8E-EDE3-46AF-95E8-0B1F2CE3E65C}" presName="sibTrans" presStyleCnt="0"/>
      <dgm:spPr/>
    </dgm:pt>
    <dgm:pt modelId="{863AC72A-1380-4CE3-ADC9-BF932ACF26D2}" type="pres">
      <dgm:prSet presAssocID="{10AF13A1-D076-4858-941E-F3DACEE2F599}" presName="node" presStyleLbl="alignAccFollowNode1" presStyleIdx="20" presStyleCnt="28">
        <dgm:presLayoutVars>
          <dgm:bulletEnabled val="1"/>
        </dgm:presLayoutVars>
      </dgm:prSet>
      <dgm:spPr/>
      <dgm:t>
        <a:bodyPr/>
        <a:lstStyle/>
        <a:p>
          <a:endParaRPr lang="en-GB"/>
        </a:p>
      </dgm:t>
    </dgm:pt>
    <dgm:pt modelId="{5298AE4B-BC5F-454B-ABCA-E8E3F4A165A7}" type="pres">
      <dgm:prSet presAssocID="{1BC23BFD-5598-4293-BA1B-3382FB2B86CF}" presName="vSp" presStyleCnt="0"/>
      <dgm:spPr/>
    </dgm:pt>
    <dgm:pt modelId="{F7904ADF-6E55-41AF-82B0-D9209A6EEE77}" type="pres">
      <dgm:prSet presAssocID="{7420FFCC-83FE-49B4-9556-3DF06176DB8D}" presName="horFlow" presStyleCnt="0"/>
      <dgm:spPr/>
    </dgm:pt>
    <dgm:pt modelId="{33FA7C97-0326-43C9-88E9-36049CD45E56}" type="pres">
      <dgm:prSet presAssocID="{7420FFCC-83FE-49B4-9556-3DF06176DB8D}" presName="bigChev" presStyleLbl="node1" presStyleIdx="3" presStyleCnt="4"/>
      <dgm:spPr/>
      <dgm:t>
        <a:bodyPr/>
        <a:lstStyle/>
        <a:p>
          <a:endParaRPr lang="en-GB"/>
        </a:p>
      </dgm:t>
    </dgm:pt>
    <dgm:pt modelId="{587CDB5F-96D8-4F2A-99A7-8AD1D125204E}" type="pres">
      <dgm:prSet presAssocID="{00C42DFF-0460-42EB-9BF3-BB941D189648}" presName="parTrans" presStyleCnt="0"/>
      <dgm:spPr/>
    </dgm:pt>
    <dgm:pt modelId="{A925E5B4-CCC9-40CD-9E1A-870E7161D0F2}" type="pres">
      <dgm:prSet presAssocID="{9C0D0B9A-0728-4A4A-A091-F9C105CFE9F2}" presName="node" presStyleLbl="alignAccFollowNode1" presStyleIdx="21" presStyleCnt="28">
        <dgm:presLayoutVars>
          <dgm:bulletEnabled val="1"/>
        </dgm:presLayoutVars>
      </dgm:prSet>
      <dgm:spPr/>
      <dgm:t>
        <a:bodyPr/>
        <a:lstStyle/>
        <a:p>
          <a:endParaRPr lang="en-GB"/>
        </a:p>
      </dgm:t>
    </dgm:pt>
    <dgm:pt modelId="{12520989-FAE5-48ED-BADF-075A0F6D2686}" type="pres">
      <dgm:prSet presAssocID="{6A20E664-89A6-4B3F-990B-998BD6A66A87}" presName="sibTrans" presStyleCnt="0"/>
      <dgm:spPr/>
    </dgm:pt>
    <dgm:pt modelId="{938B8135-5C7F-4C01-84C9-1711FB1E9F08}" type="pres">
      <dgm:prSet presAssocID="{514ACC36-C810-4CEE-A745-817EE1E75234}" presName="node" presStyleLbl="alignAccFollowNode1" presStyleIdx="22" presStyleCnt="28">
        <dgm:presLayoutVars>
          <dgm:bulletEnabled val="1"/>
        </dgm:presLayoutVars>
      </dgm:prSet>
      <dgm:spPr/>
      <dgm:t>
        <a:bodyPr/>
        <a:lstStyle/>
        <a:p>
          <a:endParaRPr lang="en-GB"/>
        </a:p>
      </dgm:t>
    </dgm:pt>
    <dgm:pt modelId="{98ADFE62-ED64-47FD-A7A9-30646536E573}" type="pres">
      <dgm:prSet presAssocID="{A67F8F7D-4CF4-4411-B7F6-02F0DE878B98}" presName="sibTrans" presStyleCnt="0"/>
      <dgm:spPr/>
    </dgm:pt>
    <dgm:pt modelId="{D452D177-773B-4886-AA1A-296F50996785}" type="pres">
      <dgm:prSet presAssocID="{335653C8-8115-46DE-B2AB-3AF53F1287CF}" presName="node" presStyleLbl="alignAccFollowNode1" presStyleIdx="23" presStyleCnt="28">
        <dgm:presLayoutVars>
          <dgm:bulletEnabled val="1"/>
        </dgm:presLayoutVars>
      </dgm:prSet>
      <dgm:spPr/>
      <dgm:t>
        <a:bodyPr/>
        <a:lstStyle/>
        <a:p>
          <a:endParaRPr lang="en-GB"/>
        </a:p>
      </dgm:t>
    </dgm:pt>
    <dgm:pt modelId="{4625E117-287E-4820-BAFB-6DEE4DC2A9F7}" type="pres">
      <dgm:prSet presAssocID="{1729C7BD-A81B-47E3-ABC5-58B4EA7B74A1}" presName="sibTrans" presStyleCnt="0"/>
      <dgm:spPr/>
    </dgm:pt>
    <dgm:pt modelId="{B9C9CB8A-80A7-4C32-9483-16B9E2A94A30}" type="pres">
      <dgm:prSet presAssocID="{888685A4-DE4B-4BF4-853B-A8D8E69E80C3}" presName="node" presStyleLbl="alignAccFollowNode1" presStyleIdx="24" presStyleCnt="28">
        <dgm:presLayoutVars>
          <dgm:bulletEnabled val="1"/>
        </dgm:presLayoutVars>
      </dgm:prSet>
      <dgm:spPr/>
      <dgm:t>
        <a:bodyPr/>
        <a:lstStyle/>
        <a:p>
          <a:endParaRPr lang="en-GB"/>
        </a:p>
      </dgm:t>
    </dgm:pt>
    <dgm:pt modelId="{73F508B7-9D1E-496C-A415-60B818215E3D}" type="pres">
      <dgm:prSet presAssocID="{DF8BE67C-277D-47A1-8D8E-B9F8022C1187}" presName="sibTrans" presStyleCnt="0"/>
      <dgm:spPr/>
    </dgm:pt>
    <dgm:pt modelId="{1EB7471F-1AB4-477A-B980-DE9575DFE347}" type="pres">
      <dgm:prSet presAssocID="{C80D8B9A-BFDB-495F-B2A1-6E469660A7B1}" presName="node" presStyleLbl="alignAccFollowNode1" presStyleIdx="25" presStyleCnt="28">
        <dgm:presLayoutVars>
          <dgm:bulletEnabled val="1"/>
        </dgm:presLayoutVars>
      </dgm:prSet>
      <dgm:spPr/>
      <dgm:t>
        <a:bodyPr/>
        <a:lstStyle/>
        <a:p>
          <a:endParaRPr lang="en-GB"/>
        </a:p>
      </dgm:t>
    </dgm:pt>
    <dgm:pt modelId="{0F211B70-87DC-4D0D-B29C-F402CAB2A92C}" type="pres">
      <dgm:prSet presAssocID="{3D79D6F6-845D-4ABE-A85B-A18F171753D7}" presName="sibTrans" presStyleCnt="0"/>
      <dgm:spPr/>
    </dgm:pt>
    <dgm:pt modelId="{26A9E3E0-B405-49AC-B5C8-74F8F7A436B9}" type="pres">
      <dgm:prSet presAssocID="{0A5F0BE1-CB30-44B3-8F03-9B5FC38CD43D}" presName="node" presStyleLbl="alignAccFollowNode1" presStyleIdx="26" presStyleCnt="28">
        <dgm:presLayoutVars>
          <dgm:bulletEnabled val="1"/>
        </dgm:presLayoutVars>
      </dgm:prSet>
      <dgm:spPr/>
      <dgm:t>
        <a:bodyPr/>
        <a:lstStyle/>
        <a:p>
          <a:endParaRPr lang="en-GB"/>
        </a:p>
      </dgm:t>
    </dgm:pt>
    <dgm:pt modelId="{2E662B76-F599-4515-AFFF-4D611E7706F1}" type="pres">
      <dgm:prSet presAssocID="{4C1B0787-7726-4353-B0BE-4D5339E829B9}" presName="sibTrans" presStyleCnt="0"/>
      <dgm:spPr/>
    </dgm:pt>
    <dgm:pt modelId="{4374D3F0-3BB5-4430-8AAA-B173FC3EC9A5}" type="pres">
      <dgm:prSet presAssocID="{3700F423-0DBD-4FBC-8770-EA135208CFC0}" presName="node" presStyleLbl="alignAccFollowNode1" presStyleIdx="27" presStyleCnt="28">
        <dgm:presLayoutVars>
          <dgm:bulletEnabled val="1"/>
        </dgm:presLayoutVars>
      </dgm:prSet>
      <dgm:spPr/>
      <dgm:t>
        <a:bodyPr/>
        <a:lstStyle/>
        <a:p>
          <a:endParaRPr lang="en-GB"/>
        </a:p>
      </dgm:t>
    </dgm:pt>
  </dgm:ptLst>
  <dgm:cxnLst>
    <dgm:cxn modelId="{91F729EE-5407-4B43-B4E2-243ECAED8BE1}" type="presOf" srcId="{E0E9782B-68C5-4FA7-876C-1E6189699C20}" destId="{D6BFD623-78AD-4747-8BBE-D05BC5FC7381}" srcOrd="0" destOrd="0" presId="urn:microsoft.com/office/officeart/2005/8/layout/lProcess3"/>
    <dgm:cxn modelId="{B54D5191-46E4-447E-BA99-74E62921F626}" type="presOf" srcId="{979A913D-E605-451B-9718-8F44C9B27E9F}" destId="{273A1956-AD21-4036-979B-4D54527C0514}" srcOrd="0" destOrd="0" presId="urn:microsoft.com/office/officeart/2005/8/layout/lProcess3"/>
    <dgm:cxn modelId="{4FACBD45-641E-4784-AE9D-0A55B65DB7FB}" srcId="{9654DCB2-FB6C-4B5C-98CF-D9666C9C0597}" destId="{A9351E74-B76A-47C1-AC7F-EB4F3B2398D4}" srcOrd="5" destOrd="0" parTransId="{D3C9A938-A7FD-4DC1-B298-9D0F1DCFABF2}" sibTransId="{725DB150-DEE0-4513-847D-04C2D2C91754}"/>
    <dgm:cxn modelId="{70FC0A93-38F0-4BFD-BF80-EC919E8B680D}" srcId="{7420FFCC-83FE-49B4-9556-3DF06176DB8D}" destId="{888685A4-DE4B-4BF4-853B-A8D8E69E80C3}" srcOrd="3" destOrd="0" parTransId="{8821F0E9-F48A-4888-8777-8D5FBFE8E70C}" sibTransId="{DF8BE67C-277D-47A1-8D8E-B9F8022C1187}"/>
    <dgm:cxn modelId="{44FBC2BD-2907-40C1-BEC0-B3C20B4CF64F}" type="presOf" srcId="{C305E8FB-5BB8-406B-A7E8-9483CFB505B7}" destId="{703B6F1A-AB46-43D2-A799-FDA21CAC1D47}" srcOrd="0" destOrd="0" presId="urn:microsoft.com/office/officeart/2005/8/layout/lProcess3"/>
    <dgm:cxn modelId="{FF5C7BFC-396D-45F4-A0EF-CAA98A7DCAA4}" srcId="{7420FFCC-83FE-49B4-9556-3DF06176DB8D}" destId="{3700F423-0DBD-4FBC-8770-EA135208CFC0}" srcOrd="6" destOrd="0" parTransId="{7D111F87-2A4E-45AC-A3E5-75236CC77E38}" sibTransId="{1CC72B55-C305-435A-9FB3-74A6B8930B9A}"/>
    <dgm:cxn modelId="{54D180DC-9A00-4895-A5A1-A53EC4742BB6}" type="presOf" srcId="{888685A4-DE4B-4BF4-853B-A8D8E69E80C3}" destId="{B9C9CB8A-80A7-4C32-9483-16B9E2A94A30}" srcOrd="0" destOrd="0" presId="urn:microsoft.com/office/officeart/2005/8/layout/lProcess3"/>
    <dgm:cxn modelId="{0DA1853C-C0E3-4B82-B443-24C761A83811}" type="presOf" srcId="{821F7A75-4C86-4806-A276-4B231D43EB82}" destId="{0626D96A-5750-419B-90EA-360BA5545D81}" srcOrd="0" destOrd="0" presId="urn:microsoft.com/office/officeart/2005/8/layout/lProcess3"/>
    <dgm:cxn modelId="{9E609383-C43E-4418-A246-41A24F4F1402}" srcId="{7420FFCC-83FE-49B4-9556-3DF06176DB8D}" destId="{514ACC36-C810-4CEE-A745-817EE1E75234}" srcOrd="1" destOrd="0" parTransId="{CA17043A-472A-4AB2-9F6E-A7F9A40FEE2C}" sibTransId="{A67F8F7D-4CF4-4411-B7F6-02F0DE878B98}"/>
    <dgm:cxn modelId="{B066E444-C503-40FA-9928-372C47D8A9ED}" srcId="{44A14959-9B7D-4B12-AE57-7EE013B4B753}" destId="{100A1C59-E56C-496D-B19E-664ACFA54DE6}" srcOrd="1" destOrd="0" parTransId="{12690ACB-FC63-40E8-BE97-C60AD267DF48}" sibTransId="{0E02905E-878B-4790-BAC9-EA032FCDD398}"/>
    <dgm:cxn modelId="{69C1ADBA-668F-480C-A9AD-E0EBAD485EA0}" srcId="{44A14959-9B7D-4B12-AE57-7EE013B4B753}" destId="{821F7A75-4C86-4806-A276-4B231D43EB82}" srcOrd="0" destOrd="0" parTransId="{4FCBEB5A-1345-4F50-A759-3C4755E5836E}" sibTransId="{55C5D842-900D-4897-BA8B-05F75D447037}"/>
    <dgm:cxn modelId="{6360B536-44FF-4728-BF8E-017FC81D6ADA}" type="presOf" srcId="{7420FFCC-83FE-49B4-9556-3DF06176DB8D}" destId="{33FA7C97-0326-43C9-88E9-36049CD45E56}" srcOrd="0" destOrd="0" presId="urn:microsoft.com/office/officeart/2005/8/layout/lProcess3"/>
    <dgm:cxn modelId="{54FE82F2-8503-480D-B924-AB6BCD786389}" srcId="{9654DCB2-FB6C-4B5C-98CF-D9666C9C0597}" destId="{B4F1008E-B7EF-4ABB-B677-B446353ED0D3}" srcOrd="1" destOrd="0" parTransId="{A3B0EF84-91CC-475E-A524-225379ECC983}" sibTransId="{636FB10A-63E1-421A-97BB-F92B2028FF30}"/>
    <dgm:cxn modelId="{BD94F7F7-D32F-40BA-8A48-2DE6D413F4AF}" type="presOf" srcId="{44A14959-9B7D-4B12-AE57-7EE013B4B753}" destId="{5DFA7270-EE88-4C53-9044-D05681685994}" srcOrd="0" destOrd="0" presId="urn:microsoft.com/office/officeart/2005/8/layout/lProcess3"/>
    <dgm:cxn modelId="{770ED416-BE53-4C69-9F47-BCE15E77BB84}" type="presOf" srcId="{514ACC36-C810-4CEE-A745-817EE1E75234}" destId="{938B8135-5C7F-4C01-84C9-1711FB1E9F08}" srcOrd="0" destOrd="0" presId="urn:microsoft.com/office/officeart/2005/8/layout/lProcess3"/>
    <dgm:cxn modelId="{0F964087-5DF3-47EB-82C9-312C004CE774}" type="presOf" srcId="{0894FDE0-EC25-4729-99CB-3C06AA6B992F}" destId="{09168653-C30F-495A-B10D-ED0CD3F9CC99}" srcOrd="0" destOrd="0" presId="urn:microsoft.com/office/officeart/2005/8/layout/lProcess3"/>
    <dgm:cxn modelId="{9A61358E-19DF-4DD7-A0C0-3732D833928F}" srcId="{1BC23BFD-5598-4293-BA1B-3382FB2B86CF}" destId="{E0E9782B-68C5-4FA7-876C-1E6189699C20}" srcOrd="4" destOrd="0" parTransId="{C9A668F5-9C03-46B7-9C67-DD2295185F5B}" sibTransId="{83B8DFBC-74F7-4427-857B-E03F5A6DC2F9}"/>
    <dgm:cxn modelId="{14E92ED1-FCB0-4269-81EA-43194E07FBFB}" srcId="{1BC23BFD-5598-4293-BA1B-3382FB2B86CF}" destId="{979A913D-E605-451B-9718-8F44C9B27E9F}" srcOrd="5" destOrd="0" parTransId="{6A715C03-FF11-41BD-9662-E6666C8616B9}" sibTransId="{01EF0A8E-EDE3-46AF-95E8-0B1F2CE3E65C}"/>
    <dgm:cxn modelId="{56F06B0E-596A-4B9B-8A83-705F1164954C}" type="presOf" srcId="{9C0D0B9A-0728-4A4A-A091-F9C105CFE9F2}" destId="{A925E5B4-CCC9-40CD-9E1A-870E7161D0F2}" srcOrd="0" destOrd="0" presId="urn:microsoft.com/office/officeart/2005/8/layout/lProcess3"/>
    <dgm:cxn modelId="{26AA1C6C-7043-4E93-A1E7-38FD3ACD334B}" srcId="{44A14959-9B7D-4B12-AE57-7EE013B4B753}" destId="{3D7E5BA3-18A9-44FD-AB53-C027401F6979}" srcOrd="6" destOrd="0" parTransId="{758B14DD-2089-4C0D-A2E5-F607BEE1C6E8}" sibTransId="{8F7E980D-6B16-44E9-9FBE-551B0A662E5A}"/>
    <dgm:cxn modelId="{1DA2A6D0-0C5A-446E-9450-E23D29278E00}" srcId="{80C1A6A6-6CDF-4FB0-9C9F-0DB8911366A2}" destId="{9654DCB2-FB6C-4B5C-98CF-D9666C9C0597}" srcOrd="1" destOrd="0" parTransId="{3B2F2D28-8213-4B4F-B159-A6DDF4FB948C}" sibTransId="{4E02895D-3680-4274-BBB0-F061365773B0}"/>
    <dgm:cxn modelId="{CBB13739-F2C9-4AF5-927D-F12BB05205AB}" type="presOf" srcId="{3700F423-0DBD-4FBC-8770-EA135208CFC0}" destId="{4374D3F0-3BB5-4430-8AAA-B173FC3EC9A5}" srcOrd="0" destOrd="0" presId="urn:microsoft.com/office/officeart/2005/8/layout/lProcess3"/>
    <dgm:cxn modelId="{FA8B18A4-287B-4636-8721-1DA61B819021}" type="presOf" srcId="{8049449F-3988-4AD9-AC39-DD996A54F6F5}" destId="{7033D11A-7389-4DF0-91FA-B66D1EC80D02}" srcOrd="0" destOrd="0" presId="urn:microsoft.com/office/officeart/2005/8/layout/lProcess3"/>
    <dgm:cxn modelId="{28E5C692-AD07-4DF5-842D-553891B97DE8}" srcId="{1BC23BFD-5598-4293-BA1B-3382FB2B86CF}" destId="{D9E956D6-BCAF-437E-B134-E74EE7E16E43}" srcOrd="2" destOrd="0" parTransId="{A9FC7D66-5CD4-4DCE-B2EA-CB8D1CE72516}" sibTransId="{232914E0-304A-4D9F-AB98-9C53181C216B}"/>
    <dgm:cxn modelId="{CB0C6300-646A-4132-9CC2-93327BFAD07C}" srcId="{1BC23BFD-5598-4293-BA1B-3382FB2B86CF}" destId="{2B765144-EB5A-4A27-BA36-0FC783A52BFB}" srcOrd="3" destOrd="0" parTransId="{D5F7ED57-29B1-49A8-8BB9-D5D604BDC673}" sibTransId="{1F28122C-F7DA-44DB-AAF5-35540D4EB617}"/>
    <dgm:cxn modelId="{63DFC698-B672-48C3-BC17-70C72B5CD87B}" srcId="{1BC23BFD-5598-4293-BA1B-3382FB2B86CF}" destId="{2CE52A46-C98E-45DE-B4C5-8D50B0803773}" srcOrd="0" destOrd="0" parTransId="{15ACFE7B-BF91-46EB-917A-7DCBF4669D3E}" sibTransId="{C5310010-6388-44DE-9DA1-46C7010FF163}"/>
    <dgm:cxn modelId="{D8AB0194-1E57-4CC2-9D8A-0D845FA2554F}" srcId="{80C1A6A6-6CDF-4FB0-9C9F-0DB8911366A2}" destId="{7420FFCC-83FE-49B4-9556-3DF06176DB8D}" srcOrd="3" destOrd="0" parTransId="{9E8FC084-5011-44E3-9007-4AE89D57D41C}" sibTransId="{F03DC49D-2F98-4CAF-BDBF-CB0D4C63C039}"/>
    <dgm:cxn modelId="{47EE37B6-99CC-438E-81C2-BB9D31CF0C8B}" srcId="{80C1A6A6-6CDF-4FB0-9C9F-0DB8911366A2}" destId="{1BC23BFD-5598-4293-BA1B-3382FB2B86CF}" srcOrd="2" destOrd="0" parTransId="{E41EE003-EAAD-4AE1-BE05-8B99F4F53284}" sibTransId="{D3BF1D85-6B6A-4CA0-B0B4-42EE09A9E49D}"/>
    <dgm:cxn modelId="{E3941D52-9299-4DFB-8F74-0F2DE8328D95}" srcId="{80C1A6A6-6CDF-4FB0-9C9F-0DB8911366A2}" destId="{44A14959-9B7D-4B12-AE57-7EE013B4B753}" srcOrd="0" destOrd="0" parTransId="{98E60762-790B-49BD-B302-C9BF5C672D9A}" sibTransId="{B85460F2-C240-445E-B2A5-E834D8DD3B8B}"/>
    <dgm:cxn modelId="{90D9939E-2079-4EB1-A037-2D068D5BC4F3}" srcId="{9654DCB2-FB6C-4B5C-98CF-D9666C9C0597}" destId="{E4E20139-DFEE-4560-AA75-198A09E0CCB7}" srcOrd="6" destOrd="0" parTransId="{285585AB-E1BF-4EE2-9FCD-1016772FA0C5}" sibTransId="{681FAD53-A402-48BC-930C-D7B399B9F334}"/>
    <dgm:cxn modelId="{45D1950B-151B-4B7D-B999-A13F0EA8A22A}" type="presOf" srcId="{0A5F0BE1-CB30-44B3-8F03-9B5FC38CD43D}" destId="{26A9E3E0-B405-49AC-B5C8-74F8F7A436B9}" srcOrd="0" destOrd="0" presId="urn:microsoft.com/office/officeart/2005/8/layout/lProcess3"/>
    <dgm:cxn modelId="{EC9AC5B7-F364-45D8-95AE-09AFB3344617}" type="presOf" srcId="{E4E20139-DFEE-4560-AA75-198A09E0CCB7}" destId="{903E1E2C-4AFA-48ED-97C8-69269F9ACBE3}" srcOrd="0" destOrd="0" presId="urn:microsoft.com/office/officeart/2005/8/layout/lProcess3"/>
    <dgm:cxn modelId="{5895B9E4-03A3-4193-B42D-C4D0B12DE5D9}" type="presOf" srcId="{2B765144-EB5A-4A27-BA36-0FC783A52BFB}" destId="{4DDE151F-273E-40F4-BF82-4FF181339456}" srcOrd="0" destOrd="0" presId="urn:microsoft.com/office/officeart/2005/8/layout/lProcess3"/>
    <dgm:cxn modelId="{2E513562-0F5E-406A-9699-44A941D7B61F}" type="presOf" srcId="{10AF13A1-D076-4858-941E-F3DACEE2F599}" destId="{863AC72A-1380-4CE3-ADC9-BF932ACF26D2}" srcOrd="0" destOrd="0" presId="urn:microsoft.com/office/officeart/2005/8/layout/lProcess3"/>
    <dgm:cxn modelId="{45E54D05-645D-4B08-B213-E3D8D11214BC}" srcId="{44A14959-9B7D-4B12-AE57-7EE013B4B753}" destId="{0894FDE0-EC25-4729-99CB-3C06AA6B992F}" srcOrd="4" destOrd="0" parTransId="{4AA32DDF-F859-46C8-A592-5D888FE42478}" sibTransId="{F1252364-3E98-426F-B1C4-AA59B4EA879F}"/>
    <dgm:cxn modelId="{CC6FF506-5043-4781-8CE5-4B7C22DEA101}" type="presOf" srcId="{1BC23BFD-5598-4293-BA1B-3382FB2B86CF}" destId="{409BADE2-7071-411C-85EF-3B10491D8841}" srcOrd="0" destOrd="0" presId="urn:microsoft.com/office/officeart/2005/8/layout/lProcess3"/>
    <dgm:cxn modelId="{FB9B7930-933F-4783-9A25-0613DAEC44CF}" type="presOf" srcId="{C80D8B9A-BFDB-495F-B2A1-6E469660A7B1}" destId="{1EB7471F-1AB4-477A-B980-DE9575DFE347}" srcOrd="0" destOrd="0" presId="urn:microsoft.com/office/officeart/2005/8/layout/lProcess3"/>
    <dgm:cxn modelId="{F7C5161B-7AC4-4517-9914-41B18A2F132B}" srcId="{44A14959-9B7D-4B12-AE57-7EE013B4B753}" destId="{C305E8FB-5BB8-406B-A7E8-9483CFB505B7}" srcOrd="2" destOrd="0" parTransId="{E64BC3C9-0921-4DC1-8A7A-4A08C86F920B}" sibTransId="{D5A8C5D3-48E7-4D67-9605-6BC14D94F053}"/>
    <dgm:cxn modelId="{800D48CE-9C60-4BEF-9C55-70A4C55B79B5}" srcId="{7420FFCC-83FE-49B4-9556-3DF06176DB8D}" destId="{0A5F0BE1-CB30-44B3-8F03-9B5FC38CD43D}" srcOrd="5" destOrd="0" parTransId="{375A0ABC-D4EE-4BD1-9E75-0AC81323B05C}" sibTransId="{4C1B0787-7726-4353-B0BE-4D5339E829B9}"/>
    <dgm:cxn modelId="{E2AE2E9B-6D90-4D3C-8043-3D85AB8F3C65}" type="presOf" srcId="{100A1C59-E56C-496D-B19E-664ACFA54DE6}" destId="{33F6A1A1-E13F-4A22-AA6A-FED04EC451E4}" srcOrd="0" destOrd="0" presId="urn:microsoft.com/office/officeart/2005/8/layout/lProcess3"/>
    <dgm:cxn modelId="{49208FBC-9F42-4F94-B2E6-EDAB71BB7CA5}" srcId="{9654DCB2-FB6C-4B5C-98CF-D9666C9C0597}" destId="{06314CEF-EF15-4B01-9004-0F09252602C2}" srcOrd="2" destOrd="0" parTransId="{7595A49E-70A4-4F8F-903B-D0DBD4DD996C}" sibTransId="{07383013-D9B2-47C6-9D98-AC956431703F}"/>
    <dgm:cxn modelId="{8495421C-DE76-403A-B7C5-82696F09EB1F}" type="presOf" srcId="{3D7E5BA3-18A9-44FD-AB53-C027401F6979}" destId="{E16AAF5D-8A7A-4F1A-954F-99AAFE95E061}" srcOrd="0" destOrd="0" presId="urn:microsoft.com/office/officeart/2005/8/layout/lProcess3"/>
    <dgm:cxn modelId="{C4984B86-51D0-470F-B0E6-13DB6CF4E353}" type="presOf" srcId="{06314CEF-EF15-4B01-9004-0F09252602C2}" destId="{50C4BCC3-27D2-45DF-AD3B-D4E93B7FA2BB}" srcOrd="0" destOrd="0" presId="urn:microsoft.com/office/officeart/2005/8/layout/lProcess3"/>
    <dgm:cxn modelId="{7BCB89F8-1018-4810-9D48-0DF34DAF0B76}" srcId="{9654DCB2-FB6C-4B5C-98CF-D9666C9C0597}" destId="{DF8FD1AF-C1C9-4FCD-A914-6B583CAF2E67}" srcOrd="0" destOrd="0" parTransId="{6C97C0D9-2C89-4B2A-8D3D-7CD0D240E43E}" sibTransId="{A41418D9-416F-4B4B-A18E-BE313125E31C}"/>
    <dgm:cxn modelId="{AA5FC048-CCAE-4015-868D-8CCE6AA04210}" srcId="{7420FFCC-83FE-49B4-9556-3DF06176DB8D}" destId="{9C0D0B9A-0728-4A4A-A091-F9C105CFE9F2}" srcOrd="0" destOrd="0" parTransId="{00C42DFF-0460-42EB-9BF3-BB941D189648}" sibTransId="{6A20E664-89A6-4B3F-990B-998BD6A66A87}"/>
    <dgm:cxn modelId="{4E48D934-A218-4AFE-BCB2-0FA44B27F1DB}" srcId="{7420FFCC-83FE-49B4-9556-3DF06176DB8D}" destId="{335653C8-8115-46DE-B2AB-3AF53F1287CF}" srcOrd="2" destOrd="0" parTransId="{CBE2A369-C3FF-46EA-A89A-9E7AA8C84181}" sibTransId="{1729C7BD-A81B-47E3-ABC5-58B4EA7B74A1}"/>
    <dgm:cxn modelId="{2E47ECF9-D09E-4CA9-992E-AA3E72EE6E95}" srcId="{9654DCB2-FB6C-4B5C-98CF-D9666C9C0597}" destId="{8049449F-3988-4AD9-AC39-DD996A54F6F5}" srcOrd="4" destOrd="0" parTransId="{E6196A61-BFC2-4CD3-938B-D361584A57DB}" sibTransId="{F6127506-F688-466C-9C15-817602AC85A3}"/>
    <dgm:cxn modelId="{FE8CC0A1-24B7-4BB6-8A19-1EF70AD9F736}" type="presOf" srcId="{3F20DE6A-1178-4D03-8F95-BE1DE71B3D21}" destId="{D9BA2635-AEC1-4438-8EEA-9A898041E922}" srcOrd="0" destOrd="0" presId="urn:microsoft.com/office/officeart/2005/8/layout/lProcess3"/>
    <dgm:cxn modelId="{16C2F773-44B5-4C76-B061-11A44D7B1AEA}" srcId="{1BC23BFD-5598-4293-BA1B-3382FB2B86CF}" destId="{F0030081-2D74-4420-98F5-DABE167A0989}" srcOrd="1" destOrd="0" parTransId="{3B02601A-4D27-4E17-8731-0B336DC013CC}" sibTransId="{010181D7-570E-4F64-B6F6-A800D33A02A6}"/>
    <dgm:cxn modelId="{04B72757-154A-4443-882E-D13E1D9EDE74}" srcId="{9654DCB2-FB6C-4B5C-98CF-D9666C9C0597}" destId="{4839270D-1C54-46D1-94AC-5051EFB08784}" srcOrd="3" destOrd="0" parTransId="{0608C7F3-A35B-4E08-936E-7AE2329E04CC}" sibTransId="{460598ED-433C-47F3-B75E-DED0E0F05481}"/>
    <dgm:cxn modelId="{A142CDCF-DF26-4CDB-826F-CF40CD4A4CB0}" type="presOf" srcId="{F0030081-2D74-4420-98F5-DABE167A0989}" destId="{78B43249-9F38-440B-BEF9-EB9F08832474}" srcOrd="0" destOrd="0" presId="urn:microsoft.com/office/officeart/2005/8/layout/lProcess3"/>
    <dgm:cxn modelId="{489DCAA0-F685-4A12-B620-0442F55DBAAB}" type="presOf" srcId="{AD311280-2EB9-44B6-9CAF-F831534BC760}" destId="{6FB84182-ADD8-4F4C-BC34-E66C93EDD55E}" srcOrd="0" destOrd="0" presId="urn:microsoft.com/office/officeart/2005/8/layout/lProcess3"/>
    <dgm:cxn modelId="{9C989CC9-820F-4003-91E3-F7E53983E5D4}" type="presOf" srcId="{335653C8-8115-46DE-B2AB-3AF53F1287CF}" destId="{D452D177-773B-4886-AA1A-296F50996785}" srcOrd="0" destOrd="0" presId="urn:microsoft.com/office/officeart/2005/8/layout/lProcess3"/>
    <dgm:cxn modelId="{5EB18E00-E976-4B6F-BD74-15642E87AF86}" srcId="{44A14959-9B7D-4B12-AE57-7EE013B4B753}" destId="{AD311280-2EB9-44B6-9CAF-F831534BC760}" srcOrd="3" destOrd="0" parTransId="{D7CCFD92-0BD0-49EC-AFAA-CF917F87415D}" sibTransId="{74ECE5E6-5332-4A2C-AEFC-E82A9BC8EC56}"/>
    <dgm:cxn modelId="{4DFAF052-3B85-4E5D-BB6B-DA886AB4AA11}" srcId="{1BC23BFD-5598-4293-BA1B-3382FB2B86CF}" destId="{10AF13A1-D076-4858-941E-F3DACEE2F599}" srcOrd="6" destOrd="0" parTransId="{561AF29E-A1D5-43B3-8C7A-A0DA67F78B0F}" sibTransId="{33A7CB02-8E76-49E3-923B-EAD928423ED4}"/>
    <dgm:cxn modelId="{A17A3FE4-D8ED-4F30-9762-5C3906FE65D7}" srcId="{7420FFCC-83FE-49B4-9556-3DF06176DB8D}" destId="{C80D8B9A-BFDB-495F-B2A1-6E469660A7B1}" srcOrd="4" destOrd="0" parTransId="{976BD062-B7B0-4899-B08B-0F83089A1A25}" sibTransId="{3D79D6F6-845D-4ABE-A85B-A18F171753D7}"/>
    <dgm:cxn modelId="{9926A86F-03A7-4233-97B8-9AC0938A038B}" type="presOf" srcId="{2CE52A46-C98E-45DE-B4C5-8D50B0803773}" destId="{87BC3A23-120B-48FE-BEB2-48C617588C8C}" srcOrd="0" destOrd="0" presId="urn:microsoft.com/office/officeart/2005/8/layout/lProcess3"/>
    <dgm:cxn modelId="{FDBEC094-74C1-4629-A46B-ACC23E62D068}" type="presOf" srcId="{9654DCB2-FB6C-4B5C-98CF-D9666C9C0597}" destId="{1BBD9327-EB91-48C5-8CBD-61150D4B3BF8}" srcOrd="0" destOrd="0" presId="urn:microsoft.com/office/officeart/2005/8/layout/lProcess3"/>
    <dgm:cxn modelId="{6C0BA0BF-FB48-4330-BF97-F8EFDA7A10AD}" type="presOf" srcId="{80C1A6A6-6CDF-4FB0-9C9F-0DB8911366A2}" destId="{441FA91A-DC3C-474C-9FE5-E29230A669AA}" srcOrd="0" destOrd="0" presId="urn:microsoft.com/office/officeart/2005/8/layout/lProcess3"/>
    <dgm:cxn modelId="{F4EDB12F-440E-44D8-B362-F1CCBCA1A687}" type="presOf" srcId="{DF8FD1AF-C1C9-4FCD-A914-6B583CAF2E67}" destId="{A80460AC-629B-43AE-BF9D-7B021F051C01}" srcOrd="0" destOrd="0" presId="urn:microsoft.com/office/officeart/2005/8/layout/lProcess3"/>
    <dgm:cxn modelId="{16AF459F-AFBB-4817-B517-EF63368C41F2}" type="presOf" srcId="{B4F1008E-B7EF-4ABB-B677-B446353ED0D3}" destId="{C197C3E8-C0DB-491D-A95A-78BDBDFA073C}" srcOrd="0" destOrd="0" presId="urn:microsoft.com/office/officeart/2005/8/layout/lProcess3"/>
    <dgm:cxn modelId="{99156858-5D01-4168-91F2-83C57274C5A6}" type="presOf" srcId="{A9351E74-B76A-47C1-AC7F-EB4F3B2398D4}" destId="{52F9B65B-C0DE-44B1-895D-127FC618D6D6}" srcOrd="0" destOrd="0" presId="urn:microsoft.com/office/officeart/2005/8/layout/lProcess3"/>
    <dgm:cxn modelId="{791D828A-535D-4786-B739-915905D88078}" srcId="{44A14959-9B7D-4B12-AE57-7EE013B4B753}" destId="{3F20DE6A-1178-4D03-8F95-BE1DE71B3D21}" srcOrd="5" destOrd="0" parTransId="{2020A077-A86E-4335-AC09-DC60B054C7E6}" sibTransId="{BC6D98E2-CBFF-4839-96ED-EAA419A0DCE3}"/>
    <dgm:cxn modelId="{4389C920-28DE-4B7E-875E-BCBBED6FF01F}" type="presOf" srcId="{D9E956D6-BCAF-437E-B134-E74EE7E16E43}" destId="{86CE7211-9035-4C08-A700-6CA107319BA0}" srcOrd="0" destOrd="0" presId="urn:microsoft.com/office/officeart/2005/8/layout/lProcess3"/>
    <dgm:cxn modelId="{C058572E-1E17-4DDE-AE41-32D6A5F5DB39}" type="presOf" srcId="{4839270D-1C54-46D1-94AC-5051EFB08784}" destId="{FB11B8E6-2D86-4D64-B358-D8F640350EAA}" srcOrd="0" destOrd="0" presId="urn:microsoft.com/office/officeart/2005/8/layout/lProcess3"/>
    <dgm:cxn modelId="{8B3ADB9A-0BA2-4F4C-9339-4828DA170FD8}" type="presParOf" srcId="{441FA91A-DC3C-474C-9FE5-E29230A669AA}" destId="{61BDE113-DF2C-43FA-9577-5789B775508A}" srcOrd="0" destOrd="0" presId="urn:microsoft.com/office/officeart/2005/8/layout/lProcess3"/>
    <dgm:cxn modelId="{8A00CDF2-EA27-44F7-9244-01748615D65E}" type="presParOf" srcId="{61BDE113-DF2C-43FA-9577-5789B775508A}" destId="{5DFA7270-EE88-4C53-9044-D05681685994}" srcOrd="0" destOrd="0" presId="urn:microsoft.com/office/officeart/2005/8/layout/lProcess3"/>
    <dgm:cxn modelId="{7B92EFCA-900F-4241-8BCB-B2EBC9983389}" type="presParOf" srcId="{61BDE113-DF2C-43FA-9577-5789B775508A}" destId="{18A54546-5C6F-4E71-8AE6-0EFA134B25BE}" srcOrd="1" destOrd="0" presId="urn:microsoft.com/office/officeart/2005/8/layout/lProcess3"/>
    <dgm:cxn modelId="{485BD40A-F046-4677-9BFF-64AED10CF66C}" type="presParOf" srcId="{61BDE113-DF2C-43FA-9577-5789B775508A}" destId="{0626D96A-5750-419B-90EA-360BA5545D81}" srcOrd="2" destOrd="0" presId="urn:microsoft.com/office/officeart/2005/8/layout/lProcess3"/>
    <dgm:cxn modelId="{C923BB91-3984-4B61-B156-1ADAD867F5D1}" type="presParOf" srcId="{61BDE113-DF2C-43FA-9577-5789B775508A}" destId="{D30B881B-0F43-4382-99A4-1BD7CF37989C}" srcOrd="3" destOrd="0" presId="urn:microsoft.com/office/officeart/2005/8/layout/lProcess3"/>
    <dgm:cxn modelId="{4F2ACFC4-C481-4AED-9BBB-881D7DEC324A}" type="presParOf" srcId="{61BDE113-DF2C-43FA-9577-5789B775508A}" destId="{33F6A1A1-E13F-4A22-AA6A-FED04EC451E4}" srcOrd="4" destOrd="0" presId="urn:microsoft.com/office/officeart/2005/8/layout/lProcess3"/>
    <dgm:cxn modelId="{C5A38B92-15A8-4D13-B249-249CB589C887}" type="presParOf" srcId="{61BDE113-DF2C-43FA-9577-5789B775508A}" destId="{BF487E9B-5C19-4452-9817-A6E8F4791FC4}" srcOrd="5" destOrd="0" presId="urn:microsoft.com/office/officeart/2005/8/layout/lProcess3"/>
    <dgm:cxn modelId="{B9C17A55-508B-4E36-A6DB-63D3D3F43646}" type="presParOf" srcId="{61BDE113-DF2C-43FA-9577-5789B775508A}" destId="{703B6F1A-AB46-43D2-A799-FDA21CAC1D47}" srcOrd="6" destOrd="0" presId="urn:microsoft.com/office/officeart/2005/8/layout/lProcess3"/>
    <dgm:cxn modelId="{59D609A4-D002-4B68-8CC4-783C184E3113}" type="presParOf" srcId="{61BDE113-DF2C-43FA-9577-5789B775508A}" destId="{91327B72-F996-4670-B93E-E04F19B39D90}" srcOrd="7" destOrd="0" presId="urn:microsoft.com/office/officeart/2005/8/layout/lProcess3"/>
    <dgm:cxn modelId="{6504B5AB-54FB-4822-A70B-0135107EF28D}" type="presParOf" srcId="{61BDE113-DF2C-43FA-9577-5789B775508A}" destId="{6FB84182-ADD8-4F4C-BC34-E66C93EDD55E}" srcOrd="8" destOrd="0" presId="urn:microsoft.com/office/officeart/2005/8/layout/lProcess3"/>
    <dgm:cxn modelId="{B4A85FFD-B27A-4E7A-AD7F-17A59E738602}" type="presParOf" srcId="{61BDE113-DF2C-43FA-9577-5789B775508A}" destId="{987FA513-FA15-4F68-88DC-EFF8AC4918B1}" srcOrd="9" destOrd="0" presId="urn:microsoft.com/office/officeart/2005/8/layout/lProcess3"/>
    <dgm:cxn modelId="{C0EAB474-364D-409F-9A66-F286CCA9E9C5}" type="presParOf" srcId="{61BDE113-DF2C-43FA-9577-5789B775508A}" destId="{09168653-C30F-495A-B10D-ED0CD3F9CC99}" srcOrd="10" destOrd="0" presId="urn:microsoft.com/office/officeart/2005/8/layout/lProcess3"/>
    <dgm:cxn modelId="{15639F1F-8A35-4D62-A1E1-6BC6D0A88036}" type="presParOf" srcId="{61BDE113-DF2C-43FA-9577-5789B775508A}" destId="{3A90091E-DC34-4A5C-98C2-97901A2639F3}" srcOrd="11" destOrd="0" presId="urn:microsoft.com/office/officeart/2005/8/layout/lProcess3"/>
    <dgm:cxn modelId="{15405BCA-D3DA-48E4-940B-95520D205E0C}" type="presParOf" srcId="{61BDE113-DF2C-43FA-9577-5789B775508A}" destId="{D9BA2635-AEC1-4438-8EEA-9A898041E922}" srcOrd="12" destOrd="0" presId="urn:microsoft.com/office/officeart/2005/8/layout/lProcess3"/>
    <dgm:cxn modelId="{4A832F21-8FB1-4F1D-AC39-65F47CA11AD1}" type="presParOf" srcId="{61BDE113-DF2C-43FA-9577-5789B775508A}" destId="{8FAE7541-F9E4-45AF-9070-E585773DB5E5}" srcOrd="13" destOrd="0" presId="urn:microsoft.com/office/officeart/2005/8/layout/lProcess3"/>
    <dgm:cxn modelId="{FB5CF8AA-9735-43F2-A6A4-F4341E8AD62E}" type="presParOf" srcId="{61BDE113-DF2C-43FA-9577-5789B775508A}" destId="{E16AAF5D-8A7A-4F1A-954F-99AAFE95E061}" srcOrd="14" destOrd="0" presId="urn:microsoft.com/office/officeart/2005/8/layout/lProcess3"/>
    <dgm:cxn modelId="{C485278D-A534-4DDA-94FB-E007DBCC4A12}" type="presParOf" srcId="{441FA91A-DC3C-474C-9FE5-E29230A669AA}" destId="{46530485-3C29-423C-A7A2-56B56A16885D}" srcOrd="1" destOrd="0" presId="urn:microsoft.com/office/officeart/2005/8/layout/lProcess3"/>
    <dgm:cxn modelId="{01B6C7D2-63F5-41A3-995B-FCCE7A1E2A62}" type="presParOf" srcId="{441FA91A-DC3C-474C-9FE5-E29230A669AA}" destId="{A5324CD6-EC73-465B-BDDB-A0132C9E1DAF}" srcOrd="2" destOrd="0" presId="urn:microsoft.com/office/officeart/2005/8/layout/lProcess3"/>
    <dgm:cxn modelId="{625A0AFB-C751-4F69-B979-A9CABDCB5BFE}" type="presParOf" srcId="{A5324CD6-EC73-465B-BDDB-A0132C9E1DAF}" destId="{1BBD9327-EB91-48C5-8CBD-61150D4B3BF8}" srcOrd="0" destOrd="0" presId="urn:microsoft.com/office/officeart/2005/8/layout/lProcess3"/>
    <dgm:cxn modelId="{DC69456B-6D85-4E9A-8D57-2CD35F1E67E1}" type="presParOf" srcId="{A5324CD6-EC73-465B-BDDB-A0132C9E1DAF}" destId="{C515A36B-0DDE-48CC-A163-2879BBDEC4E6}" srcOrd="1" destOrd="0" presId="urn:microsoft.com/office/officeart/2005/8/layout/lProcess3"/>
    <dgm:cxn modelId="{8EC9511E-7F2C-44C1-90F1-A0E986581238}" type="presParOf" srcId="{A5324CD6-EC73-465B-BDDB-A0132C9E1DAF}" destId="{A80460AC-629B-43AE-BF9D-7B021F051C01}" srcOrd="2" destOrd="0" presId="urn:microsoft.com/office/officeart/2005/8/layout/lProcess3"/>
    <dgm:cxn modelId="{461EB154-A080-48B5-A977-3A9DFBB7E12D}" type="presParOf" srcId="{A5324CD6-EC73-465B-BDDB-A0132C9E1DAF}" destId="{86F51E17-025F-4829-8D1E-9B3A59B4E242}" srcOrd="3" destOrd="0" presId="urn:microsoft.com/office/officeart/2005/8/layout/lProcess3"/>
    <dgm:cxn modelId="{B0BC481B-768A-4CD1-937E-9A7703CE1507}" type="presParOf" srcId="{A5324CD6-EC73-465B-BDDB-A0132C9E1DAF}" destId="{C197C3E8-C0DB-491D-A95A-78BDBDFA073C}" srcOrd="4" destOrd="0" presId="urn:microsoft.com/office/officeart/2005/8/layout/lProcess3"/>
    <dgm:cxn modelId="{33E2C3DD-4D15-4A6A-8004-4F2FAA0E9A0C}" type="presParOf" srcId="{A5324CD6-EC73-465B-BDDB-A0132C9E1DAF}" destId="{B751FA7E-BFF5-410E-B0C0-1374941998B2}" srcOrd="5" destOrd="0" presId="urn:microsoft.com/office/officeart/2005/8/layout/lProcess3"/>
    <dgm:cxn modelId="{C9AB6FBA-C276-46FA-A046-A279CA668D22}" type="presParOf" srcId="{A5324CD6-EC73-465B-BDDB-A0132C9E1DAF}" destId="{50C4BCC3-27D2-45DF-AD3B-D4E93B7FA2BB}" srcOrd="6" destOrd="0" presId="urn:microsoft.com/office/officeart/2005/8/layout/lProcess3"/>
    <dgm:cxn modelId="{886013E9-5F3D-4CA6-8984-0A07C3DAE5A2}" type="presParOf" srcId="{A5324CD6-EC73-465B-BDDB-A0132C9E1DAF}" destId="{69BE88EA-0B3F-4A41-BA8B-5BEB80C8931E}" srcOrd="7" destOrd="0" presId="urn:microsoft.com/office/officeart/2005/8/layout/lProcess3"/>
    <dgm:cxn modelId="{2AE66BFD-C76E-4EE5-8EF1-D9FC17DC7EB9}" type="presParOf" srcId="{A5324CD6-EC73-465B-BDDB-A0132C9E1DAF}" destId="{FB11B8E6-2D86-4D64-B358-D8F640350EAA}" srcOrd="8" destOrd="0" presId="urn:microsoft.com/office/officeart/2005/8/layout/lProcess3"/>
    <dgm:cxn modelId="{10C247DC-D9EC-498E-8A9B-F35738BAA464}" type="presParOf" srcId="{A5324CD6-EC73-465B-BDDB-A0132C9E1DAF}" destId="{8750E49E-8081-416B-A9A9-A6395CE2F2AE}" srcOrd="9" destOrd="0" presId="urn:microsoft.com/office/officeart/2005/8/layout/lProcess3"/>
    <dgm:cxn modelId="{70555A3E-B8D1-49CC-928A-7DA19BA4DBA4}" type="presParOf" srcId="{A5324CD6-EC73-465B-BDDB-A0132C9E1DAF}" destId="{7033D11A-7389-4DF0-91FA-B66D1EC80D02}" srcOrd="10" destOrd="0" presId="urn:microsoft.com/office/officeart/2005/8/layout/lProcess3"/>
    <dgm:cxn modelId="{0C3394D7-A0DD-4835-B8B7-C7F8A46DB6AA}" type="presParOf" srcId="{A5324CD6-EC73-465B-BDDB-A0132C9E1DAF}" destId="{7C9480D8-7394-4E67-B4FF-5C8286B256C5}" srcOrd="11" destOrd="0" presId="urn:microsoft.com/office/officeart/2005/8/layout/lProcess3"/>
    <dgm:cxn modelId="{932F87C6-D66C-40EB-83E1-2FB1224E55AB}" type="presParOf" srcId="{A5324CD6-EC73-465B-BDDB-A0132C9E1DAF}" destId="{52F9B65B-C0DE-44B1-895D-127FC618D6D6}" srcOrd="12" destOrd="0" presId="urn:microsoft.com/office/officeart/2005/8/layout/lProcess3"/>
    <dgm:cxn modelId="{0A18FF01-AF7E-4C37-9212-5F19D5680912}" type="presParOf" srcId="{A5324CD6-EC73-465B-BDDB-A0132C9E1DAF}" destId="{021C4C39-039A-4061-87E9-9294E500D936}" srcOrd="13" destOrd="0" presId="urn:microsoft.com/office/officeart/2005/8/layout/lProcess3"/>
    <dgm:cxn modelId="{1769054D-4106-4F5F-8D20-3742F61C3B57}" type="presParOf" srcId="{A5324CD6-EC73-465B-BDDB-A0132C9E1DAF}" destId="{903E1E2C-4AFA-48ED-97C8-69269F9ACBE3}" srcOrd="14" destOrd="0" presId="urn:microsoft.com/office/officeart/2005/8/layout/lProcess3"/>
    <dgm:cxn modelId="{B087F8E9-09E9-4F55-B2B9-CADE86399B6C}" type="presParOf" srcId="{441FA91A-DC3C-474C-9FE5-E29230A669AA}" destId="{EB8C7D18-D001-4C59-95BB-2B089253CB2A}" srcOrd="3" destOrd="0" presId="urn:microsoft.com/office/officeart/2005/8/layout/lProcess3"/>
    <dgm:cxn modelId="{9DBA4C6F-A8BA-4084-824D-3792756664B9}" type="presParOf" srcId="{441FA91A-DC3C-474C-9FE5-E29230A669AA}" destId="{8A42A53B-AD56-4CC8-AA94-52CA81B75401}" srcOrd="4" destOrd="0" presId="urn:microsoft.com/office/officeart/2005/8/layout/lProcess3"/>
    <dgm:cxn modelId="{CCD5D7A6-AC46-41B0-B65C-C3906ABDED2E}" type="presParOf" srcId="{8A42A53B-AD56-4CC8-AA94-52CA81B75401}" destId="{409BADE2-7071-411C-85EF-3B10491D8841}" srcOrd="0" destOrd="0" presId="urn:microsoft.com/office/officeart/2005/8/layout/lProcess3"/>
    <dgm:cxn modelId="{821E2074-3A20-43D6-9576-7CF0C05E1C18}" type="presParOf" srcId="{8A42A53B-AD56-4CC8-AA94-52CA81B75401}" destId="{71D8A172-A504-4135-87F1-62F941FF3DEC}" srcOrd="1" destOrd="0" presId="urn:microsoft.com/office/officeart/2005/8/layout/lProcess3"/>
    <dgm:cxn modelId="{36098A19-F7B9-41C6-99B0-AB42A03FC7DB}" type="presParOf" srcId="{8A42A53B-AD56-4CC8-AA94-52CA81B75401}" destId="{87BC3A23-120B-48FE-BEB2-48C617588C8C}" srcOrd="2" destOrd="0" presId="urn:microsoft.com/office/officeart/2005/8/layout/lProcess3"/>
    <dgm:cxn modelId="{16F4DF4E-DE51-4D0A-96AC-78406199B8AA}" type="presParOf" srcId="{8A42A53B-AD56-4CC8-AA94-52CA81B75401}" destId="{B5F10CE8-06B6-43A7-9CF5-12858E9A2F52}" srcOrd="3" destOrd="0" presId="urn:microsoft.com/office/officeart/2005/8/layout/lProcess3"/>
    <dgm:cxn modelId="{0C91C7EF-B63F-42EC-97E5-E8B7D6059A40}" type="presParOf" srcId="{8A42A53B-AD56-4CC8-AA94-52CA81B75401}" destId="{78B43249-9F38-440B-BEF9-EB9F08832474}" srcOrd="4" destOrd="0" presId="urn:microsoft.com/office/officeart/2005/8/layout/lProcess3"/>
    <dgm:cxn modelId="{1DCD015A-2D9A-426C-8476-BFFB89A86FC7}" type="presParOf" srcId="{8A42A53B-AD56-4CC8-AA94-52CA81B75401}" destId="{FB523C88-D740-4014-9D8C-25986520D760}" srcOrd="5" destOrd="0" presId="urn:microsoft.com/office/officeart/2005/8/layout/lProcess3"/>
    <dgm:cxn modelId="{1B97ADFD-8865-4C2C-A2A1-EA81525C670E}" type="presParOf" srcId="{8A42A53B-AD56-4CC8-AA94-52CA81B75401}" destId="{86CE7211-9035-4C08-A700-6CA107319BA0}" srcOrd="6" destOrd="0" presId="urn:microsoft.com/office/officeart/2005/8/layout/lProcess3"/>
    <dgm:cxn modelId="{A86A7092-1D38-4AC5-9546-C3EB1A1A81BB}" type="presParOf" srcId="{8A42A53B-AD56-4CC8-AA94-52CA81B75401}" destId="{38E10A6E-D87D-4C51-AE92-4BAE2899C65D}" srcOrd="7" destOrd="0" presId="urn:microsoft.com/office/officeart/2005/8/layout/lProcess3"/>
    <dgm:cxn modelId="{69DD2A1E-05CF-4458-B446-BFCE0AD94B72}" type="presParOf" srcId="{8A42A53B-AD56-4CC8-AA94-52CA81B75401}" destId="{4DDE151F-273E-40F4-BF82-4FF181339456}" srcOrd="8" destOrd="0" presId="urn:microsoft.com/office/officeart/2005/8/layout/lProcess3"/>
    <dgm:cxn modelId="{5872EA5E-308C-42F9-9541-171643F1DBF6}" type="presParOf" srcId="{8A42A53B-AD56-4CC8-AA94-52CA81B75401}" destId="{FB9AFCBB-CE94-4FE4-9670-CCE50E83173E}" srcOrd="9" destOrd="0" presId="urn:microsoft.com/office/officeart/2005/8/layout/lProcess3"/>
    <dgm:cxn modelId="{4E11007B-4D07-40BE-8A27-27EC9A13A5D4}" type="presParOf" srcId="{8A42A53B-AD56-4CC8-AA94-52CA81B75401}" destId="{D6BFD623-78AD-4747-8BBE-D05BC5FC7381}" srcOrd="10" destOrd="0" presId="urn:microsoft.com/office/officeart/2005/8/layout/lProcess3"/>
    <dgm:cxn modelId="{52E8FB33-F60B-44E6-835C-A3BE3BE053FD}" type="presParOf" srcId="{8A42A53B-AD56-4CC8-AA94-52CA81B75401}" destId="{91D36B68-23B7-4733-963A-C8385B000E89}" srcOrd="11" destOrd="0" presId="urn:microsoft.com/office/officeart/2005/8/layout/lProcess3"/>
    <dgm:cxn modelId="{7A7E8308-2D2D-4D97-9058-11233BA6EBC3}" type="presParOf" srcId="{8A42A53B-AD56-4CC8-AA94-52CA81B75401}" destId="{273A1956-AD21-4036-979B-4D54527C0514}" srcOrd="12" destOrd="0" presId="urn:microsoft.com/office/officeart/2005/8/layout/lProcess3"/>
    <dgm:cxn modelId="{8F41776A-1969-426A-A6B2-56C2DA84C9E2}" type="presParOf" srcId="{8A42A53B-AD56-4CC8-AA94-52CA81B75401}" destId="{8B9ED2A5-7591-441C-8D55-C4780CA41830}" srcOrd="13" destOrd="0" presId="urn:microsoft.com/office/officeart/2005/8/layout/lProcess3"/>
    <dgm:cxn modelId="{C2350969-4ED7-444C-B011-B475E79A76A1}" type="presParOf" srcId="{8A42A53B-AD56-4CC8-AA94-52CA81B75401}" destId="{863AC72A-1380-4CE3-ADC9-BF932ACF26D2}" srcOrd="14" destOrd="0" presId="urn:microsoft.com/office/officeart/2005/8/layout/lProcess3"/>
    <dgm:cxn modelId="{50715684-2638-4BBF-9F3F-C7E135F2FB66}" type="presParOf" srcId="{441FA91A-DC3C-474C-9FE5-E29230A669AA}" destId="{5298AE4B-BC5F-454B-ABCA-E8E3F4A165A7}" srcOrd="5" destOrd="0" presId="urn:microsoft.com/office/officeart/2005/8/layout/lProcess3"/>
    <dgm:cxn modelId="{61BE40A5-E567-4CE0-9BDC-B1CC32876FA9}" type="presParOf" srcId="{441FA91A-DC3C-474C-9FE5-E29230A669AA}" destId="{F7904ADF-6E55-41AF-82B0-D9209A6EEE77}" srcOrd="6" destOrd="0" presId="urn:microsoft.com/office/officeart/2005/8/layout/lProcess3"/>
    <dgm:cxn modelId="{46CCE52A-D339-41F4-A1EB-B09EEF5DDDF7}" type="presParOf" srcId="{F7904ADF-6E55-41AF-82B0-D9209A6EEE77}" destId="{33FA7C97-0326-43C9-88E9-36049CD45E56}" srcOrd="0" destOrd="0" presId="urn:microsoft.com/office/officeart/2005/8/layout/lProcess3"/>
    <dgm:cxn modelId="{D9DDC1BD-BB8D-44C9-B0F7-F9E3AA9E79F5}" type="presParOf" srcId="{F7904ADF-6E55-41AF-82B0-D9209A6EEE77}" destId="{587CDB5F-96D8-4F2A-99A7-8AD1D125204E}" srcOrd="1" destOrd="0" presId="urn:microsoft.com/office/officeart/2005/8/layout/lProcess3"/>
    <dgm:cxn modelId="{B2D6B504-E7AA-430E-83DB-486CD649F10A}" type="presParOf" srcId="{F7904ADF-6E55-41AF-82B0-D9209A6EEE77}" destId="{A925E5B4-CCC9-40CD-9E1A-870E7161D0F2}" srcOrd="2" destOrd="0" presId="urn:microsoft.com/office/officeart/2005/8/layout/lProcess3"/>
    <dgm:cxn modelId="{A0BEA813-EA9F-43D8-BEC6-DD6B4F4676AD}" type="presParOf" srcId="{F7904ADF-6E55-41AF-82B0-D9209A6EEE77}" destId="{12520989-FAE5-48ED-BADF-075A0F6D2686}" srcOrd="3" destOrd="0" presId="urn:microsoft.com/office/officeart/2005/8/layout/lProcess3"/>
    <dgm:cxn modelId="{430B096F-D640-49F6-9D0D-55D7EC009BD6}" type="presParOf" srcId="{F7904ADF-6E55-41AF-82B0-D9209A6EEE77}" destId="{938B8135-5C7F-4C01-84C9-1711FB1E9F08}" srcOrd="4" destOrd="0" presId="urn:microsoft.com/office/officeart/2005/8/layout/lProcess3"/>
    <dgm:cxn modelId="{85BA0880-D1E0-400E-AD55-6EA1F1354311}" type="presParOf" srcId="{F7904ADF-6E55-41AF-82B0-D9209A6EEE77}" destId="{98ADFE62-ED64-47FD-A7A9-30646536E573}" srcOrd="5" destOrd="0" presId="urn:microsoft.com/office/officeart/2005/8/layout/lProcess3"/>
    <dgm:cxn modelId="{413D609D-D3E9-42B6-853B-4020EEA283EC}" type="presParOf" srcId="{F7904ADF-6E55-41AF-82B0-D9209A6EEE77}" destId="{D452D177-773B-4886-AA1A-296F50996785}" srcOrd="6" destOrd="0" presId="urn:microsoft.com/office/officeart/2005/8/layout/lProcess3"/>
    <dgm:cxn modelId="{08BF4CEA-4AB0-4926-99AF-B43ED620A78A}" type="presParOf" srcId="{F7904ADF-6E55-41AF-82B0-D9209A6EEE77}" destId="{4625E117-287E-4820-BAFB-6DEE4DC2A9F7}" srcOrd="7" destOrd="0" presId="urn:microsoft.com/office/officeart/2005/8/layout/lProcess3"/>
    <dgm:cxn modelId="{3DA65D02-513D-418A-B4B5-FCE8B04FED2D}" type="presParOf" srcId="{F7904ADF-6E55-41AF-82B0-D9209A6EEE77}" destId="{B9C9CB8A-80A7-4C32-9483-16B9E2A94A30}" srcOrd="8" destOrd="0" presId="urn:microsoft.com/office/officeart/2005/8/layout/lProcess3"/>
    <dgm:cxn modelId="{E90BBD5F-6F70-43C8-ABA2-37CAEEEB2D06}" type="presParOf" srcId="{F7904ADF-6E55-41AF-82B0-D9209A6EEE77}" destId="{73F508B7-9D1E-496C-A415-60B818215E3D}" srcOrd="9" destOrd="0" presId="urn:microsoft.com/office/officeart/2005/8/layout/lProcess3"/>
    <dgm:cxn modelId="{182B472B-4B25-48DC-8EB5-58456C8709D2}" type="presParOf" srcId="{F7904ADF-6E55-41AF-82B0-D9209A6EEE77}" destId="{1EB7471F-1AB4-477A-B980-DE9575DFE347}" srcOrd="10" destOrd="0" presId="urn:microsoft.com/office/officeart/2005/8/layout/lProcess3"/>
    <dgm:cxn modelId="{3CB9B125-9B01-4B41-A5B9-A667FB8643BD}" type="presParOf" srcId="{F7904ADF-6E55-41AF-82B0-D9209A6EEE77}" destId="{0F211B70-87DC-4D0D-B29C-F402CAB2A92C}" srcOrd="11" destOrd="0" presId="urn:microsoft.com/office/officeart/2005/8/layout/lProcess3"/>
    <dgm:cxn modelId="{AE595A17-2DDF-491D-A3CD-C1E2F8AE3FC7}" type="presParOf" srcId="{F7904ADF-6E55-41AF-82B0-D9209A6EEE77}" destId="{26A9E3E0-B405-49AC-B5C8-74F8F7A436B9}" srcOrd="12" destOrd="0" presId="urn:microsoft.com/office/officeart/2005/8/layout/lProcess3"/>
    <dgm:cxn modelId="{07C52384-53FE-4826-AD9E-D0E9821F86DE}" type="presParOf" srcId="{F7904ADF-6E55-41AF-82B0-D9209A6EEE77}" destId="{2E662B76-F599-4515-AFFF-4D611E7706F1}" srcOrd="13" destOrd="0" presId="urn:microsoft.com/office/officeart/2005/8/layout/lProcess3"/>
    <dgm:cxn modelId="{212613D5-7B41-4E0D-B055-C80BBD552964}" type="presParOf" srcId="{F7904ADF-6E55-41AF-82B0-D9209A6EEE77}" destId="{4374D3F0-3BB5-4430-8AAA-B173FC3EC9A5}" srcOrd="1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C1A6A6-6CDF-4FB0-9C9F-0DB8911366A2}"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GB"/>
        </a:p>
      </dgm:t>
    </dgm:pt>
    <dgm:pt modelId="{1BC23BFD-5598-4293-BA1B-3382FB2B86CF}">
      <dgm:prSet phldrT="[Text]"/>
      <dgm:spPr>
        <a:gradFill flip="none" rotWithShape="1">
          <a:gsLst>
            <a:gs pos="0">
              <a:schemeClr val="accent5">
                <a:lumMod val="60000"/>
                <a:lumOff val="40000"/>
              </a:schemeClr>
            </a:gs>
            <a:gs pos="100000">
              <a:schemeClr val="accent5">
                <a:lumMod val="40000"/>
                <a:lumOff val="6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Universal</a:t>
          </a:r>
          <a:endParaRPr lang="en-GB" dirty="0">
            <a:solidFill>
              <a:schemeClr val="tx1"/>
            </a:solidFill>
            <a:latin typeface="Arial" panose="020B0604020202020204" pitchFamily="34" charset="0"/>
            <a:cs typeface="Arial" panose="020B0604020202020204" pitchFamily="34" charset="0"/>
          </a:endParaRPr>
        </a:p>
      </dgm:t>
    </dgm:pt>
    <dgm:pt modelId="{E41EE003-EAAD-4AE1-BE05-8B99F4F53284}" type="par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D3BF1D85-6B6A-4CA0-B0B4-42EE09A9E49D}" type="sib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9654DCB2-FB6C-4B5C-98CF-D9666C9C0597}">
      <dgm:prSet phldrT="[Text]"/>
      <dgm:spPr>
        <a:gradFill flip="none" rotWithShape="1">
          <a:gsLst>
            <a:gs pos="0">
              <a:schemeClr val="accent5">
                <a:lumMod val="40000"/>
                <a:lumOff val="60000"/>
              </a:schemeClr>
            </a:gs>
            <a:gs pos="100000">
              <a:schemeClr val="accent5">
                <a:lumMod val="20000"/>
                <a:lumOff val="8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Collaborative</a:t>
          </a:r>
          <a:endParaRPr lang="en-GB" dirty="0">
            <a:solidFill>
              <a:schemeClr val="tx1"/>
            </a:solidFill>
            <a:latin typeface="Arial" panose="020B0604020202020204" pitchFamily="34" charset="0"/>
            <a:cs typeface="Arial" panose="020B0604020202020204" pitchFamily="34" charset="0"/>
          </a:endParaRPr>
        </a:p>
      </dgm:t>
    </dgm:pt>
    <dgm:pt modelId="{3B2F2D28-8213-4B4F-B159-A6DDF4FB948C}" type="par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4E02895D-3680-4274-BBB0-F061365773B0}" type="sib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44A14959-9B7D-4B12-AE57-7EE013B4B753}">
      <dgm:prSet phldrT="[Text]"/>
      <dgm:spPr>
        <a:solidFill>
          <a:schemeClr val="accent5">
            <a:lumMod val="20000"/>
            <a:lumOff val="80000"/>
          </a:schemeClr>
        </a:soli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Collaborative</a:t>
          </a:r>
          <a:endParaRPr lang="en-GB" dirty="0">
            <a:solidFill>
              <a:schemeClr val="tx1"/>
            </a:solidFill>
            <a:latin typeface="Arial" panose="020B0604020202020204" pitchFamily="34" charset="0"/>
            <a:cs typeface="Arial" panose="020B0604020202020204" pitchFamily="34" charset="0"/>
          </a:endParaRPr>
        </a:p>
      </dgm:t>
    </dgm:pt>
    <dgm:pt modelId="{98E60762-790B-49BD-B302-C9BF5C672D9A}" type="par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B85460F2-C240-445E-B2A5-E834D8DD3B8B}" type="sib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3700F423-0DBD-4FBC-8770-EA135208CFC0}">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7D111F87-2A4E-45AC-A3E5-75236CC77E38}" type="parTrans" cxnId="{FF5C7BFC-396D-45F4-A0EF-CAA98A7DCAA4}">
      <dgm:prSet/>
      <dgm:spPr/>
      <dgm:t>
        <a:bodyPr/>
        <a:lstStyle/>
        <a:p>
          <a:endParaRPr lang="en-GB"/>
        </a:p>
      </dgm:t>
    </dgm:pt>
    <dgm:pt modelId="{1CC72B55-C305-435A-9FB3-74A6B8930B9A}" type="sibTrans" cxnId="{FF5C7BFC-396D-45F4-A0EF-CAA98A7DCAA4}">
      <dgm:prSet/>
      <dgm:spPr/>
      <dgm:t>
        <a:bodyPr/>
        <a:lstStyle/>
        <a:p>
          <a:endParaRPr lang="en-GB"/>
        </a:p>
      </dgm:t>
    </dgm:pt>
    <dgm:pt modelId="{0A5F0BE1-CB30-44B3-8F03-9B5FC38CD43D}">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4C1B0787-7726-4353-B0BE-4D5339E829B9}" type="sibTrans" cxnId="{800D48CE-9C60-4BEF-9C55-70A4C55B79B5}">
      <dgm:prSet/>
      <dgm:spPr/>
      <dgm:t>
        <a:bodyPr/>
        <a:lstStyle/>
        <a:p>
          <a:endParaRPr lang="en-GB"/>
        </a:p>
      </dgm:t>
    </dgm:pt>
    <dgm:pt modelId="{375A0ABC-D4EE-4BD1-9E75-0AC81323B05C}" type="parTrans" cxnId="{800D48CE-9C60-4BEF-9C55-70A4C55B79B5}">
      <dgm:prSet/>
      <dgm:spPr/>
      <dgm:t>
        <a:bodyPr/>
        <a:lstStyle/>
        <a:p>
          <a:endParaRPr lang="en-GB"/>
        </a:p>
      </dgm:t>
    </dgm:pt>
    <dgm:pt modelId="{C80D8B9A-BFDB-495F-B2A1-6E469660A7B1}">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3D79D6F6-845D-4ABE-A85B-A18F171753D7}" type="sibTrans" cxnId="{A17A3FE4-D8ED-4F30-9762-5C3906FE65D7}">
      <dgm:prSet/>
      <dgm:spPr/>
      <dgm:t>
        <a:bodyPr/>
        <a:lstStyle/>
        <a:p>
          <a:endParaRPr lang="en-GB"/>
        </a:p>
      </dgm:t>
    </dgm:pt>
    <dgm:pt modelId="{976BD062-B7B0-4899-B08B-0F83089A1A25}" type="parTrans" cxnId="{A17A3FE4-D8ED-4F30-9762-5C3906FE65D7}">
      <dgm:prSet/>
      <dgm:spPr/>
      <dgm:t>
        <a:bodyPr/>
        <a:lstStyle/>
        <a:p>
          <a:endParaRPr lang="en-GB"/>
        </a:p>
      </dgm:t>
    </dgm:pt>
    <dgm:pt modelId="{888685A4-DE4B-4BF4-853B-A8D8E69E80C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DF8BE67C-277D-47A1-8D8E-B9F8022C1187}" type="sibTrans" cxnId="{70FC0A93-38F0-4BFD-BF80-EC919E8B680D}">
      <dgm:prSet/>
      <dgm:spPr/>
      <dgm:t>
        <a:bodyPr/>
        <a:lstStyle/>
        <a:p>
          <a:endParaRPr lang="en-GB"/>
        </a:p>
      </dgm:t>
    </dgm:pt>
    <dgm:pt modelId="{8821F0E9-F48A-4888-8777-8D5FBFE8E70C}" type="parTrans" cxnId="{70FC0A93-38F0-4BFD-BF80-EC919E8B680D}">
      <dgm:prSet/>
      <dgm:spPr/>
      <dgm:t>
        <a:bodyPr/>
        <a:lstStyle/>
        <a:p>
          <a:endParaRPr lang="en-GB"/>
        </a:p>
      </dgm:t>
    </dgm:pt>
    <dgm:pt modelId="{7420FFCC-83FE-49B4-9556-3DF06176DB8D}">
      <dgm:prSet phldrT="[Text]"/>
      <dgm:spPr>
        <a:gradFill flip="none" rotWithShape="1">
          <a:gsLst>
            <a:gs pos="0">
              <a:schemeClr val="accent5"/>
            </a:gs>
            <a:gs pos="100000">
              <a:schemeClr val="accent5">
                <a:lumMod val="60000"/>
                <a:lumOff val="4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Universal</a:t>
          </a:r>
          <a:endParaRPr lang="en-GB" dirty="0">
            <a:solidFill>
              <a:schemeClr val="tx1"/>
            </a:solidFill>
            <a:latin typeface="Arial" panose="020B0604020202020204" pitchFamily="34" charset="0"/>
            <a:cs typeface="Arial" panose="020B0604020202020204" pitchFamily="34" charset="0"/>
          </a:endParaRPr>
        </a:p>
      </dgm:t>
    </dgm:pt>
    <dgm:pt modelId="{F03DC49D-2F98-4CAF-BDBF-CB0D4C63C039}" type="sib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9E8FC084-5011-44E3-9007-4AE89D57D41C}" type="par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335653C8-8115-46DE-B2AB-3AF53F1287CF}">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1729C7BD-A81B-47E3-ABC5-58B4EA7B74A1}" type="sibTrans" cxnId="{4E48D934-A218-4AFE-BCB2-0FA44B27F1DB}">
      <dgm:prSet/>
      <dgm:spPr/>
      <dgm:t>
        <a:bodyPr/>
        <a:lstStyle/>
        <a:p>
          <a:endParaRPr lang="en-GB"/>
        </a:p>
      </dgm:t>
    </dgm:pt>
    <dgm:pt modelId="{CBE2A369-C3FF-46EA-A89A-9E7AA8C84181}" type="parTrans" cxnId="{4E48D934-A218-4AFE-BCB2-0FA44B27F1DB}">
      <dgm:prSet/>
      <dgm:spPr/>
      <dgm:t>
        <a:bodyPr/>
        <a:lstStyle/>
        <a:p>
          <a:endParaRPr lang="en-GB"/>
        </a:p>
      </dgm:t>
    </dgm:pt>
    <dgm:pt modelId="{514ACC36-C810-4CEE-A745-817EE1E75234}">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A67F8F7D-4CF4-4411-B7F6-02F0DE878B98}" type="sibTrans" cxnId="{9E609383-C43E-4418-A246-41A24F4F1402}">
      <dgm:prSet/>
      <dgm:spPr/>
      <dgm:t>
        <a:bodyPr/>
        <a:lstStyle/>
        <a:p>
          <a:endParaRPr lang="en-GB"/>
        </a:p>
      </dgm:t>
    </dgm:pt>
    <dgm:pt modelId="{CA17043A-472A-4AB2-9F6E-A7F9A40FEE2C}" type="parTrans" cxnId="{9E609383-C43E-4418-A246-41A24F4F1402}">
      <dgm:prSet/>
      <dgm:spPr/>
      <dgm:t>
        <a:bodyPr/>
        <a:lstStyle/>
        <a:p>
          <a:endParaRPr lang="en-GB"/>
        </a:p>
      </dgm:t>
    </dgm:pt>
    <dgm:pt modelId="{9C0D0B9A-0728-4A4A-A091-F9C105CFE9F2}">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6A20E664-89A6-4B3F-990B-998BD6A66A87}" type="sibTrans" cxnId="{AA5FC048-CCAE-4015-868D-8CCE6AA04210}">
      <dgm:prSet/>
      <dgm:spPr/>
      <dgm:t>
        <a:bodyPr/>
        <a:lstStyle/>
        <a:p>
          <a:endParaRPr lang="en-GB"/>
        </a:p>
      </dgm:t>
    </dgm:pt>
    <dgm:pt modelId="{00C42DFF-0460-42EB-9BF3-BB941D189648}" type="parTrans" cxnId="{AA5FC048-CCAE-4015-868D-8CCE6AA04210}">
      <dgm:prSet/>
      <dgm:spPr/>
      <dgm:t>
        <a:bodyPr/>
        <a:lstStyle/>
        <a:p>
          <a:endParaRPr lang="en-GB"/>
        </a:p>
      </dgm:t>
    </dgm:pt>
    <dgm:pt modelId="{10AF13A1-D076-4858-941E-F3DACEE2F599}">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33A7CB02-8E76-49E3-923B-EAD928423ED4}" type="sib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561AF29E-A1D5-43B3-8C7A-A0DA67F78B0F}" type="par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979A913D-E605-451B-9718-8F44C9B27E9F}">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1EF0A8E-EDE3-46AF-95E8-0B1F2CE3E65C}" type="sib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6A715C03-FF11-41BD-9662-E6666C8616B9}" type="par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E0E9782B-68C5-4FA7-876C-1E6189699C20}">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83B8DFBC-74F7-4427-857B-E03F5A6DC2F9}" type="sib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C9A668F5-9C03-46B7-9C67-DD2295185F5B}" type="par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2B765144-EB5A-4A27-BA36-0FC783A52BFB}">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1F28122C-F7DA-44DB-AAF5-35540D4EB617}" type="sib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5F7ED57-29B1-49A8-8BB9-D5D604BDC673}" type="par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9E956D6-BCAF-437E-B134-E74EE7E16E4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232914E0-304A-4D9F-AB98-9C53181C216B}" type="sib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A9FC7D66-5CD4-4DCE-B2EA-CB8D1CE72516}" type="par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F0030081-2D74-4420-98F5-DABE167A0989}">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10181D7-570E-4F64-B6F6-A800D33A02A6}" type="sib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3B02601A-4D27-4E17-8731-0B336DC013CC}" type="par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2CE52A46-C98E-45DE-B4C5-8D50B080377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C5310010-6388-44DE-9DA1-46C7010FF163}" type="sib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15ACFE7B-BF91-46EB-917A-7DCBF4669D3E}" type="par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E4E20139-DFEE-4560-AA75-198A09E0CCB7}">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681FAD53-A402-48BC-930C-D7B399B9F334}" type="sib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285585AB-E1BF-4EE2-9FCD-1016772FA0C5}" type="par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A9351E74-B76A-47C1-AC7F-EB4F3B2398D4}">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725DB150-DEE0-4513-847D-04C2D2C91754}" type="sib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D3C9A938-A7FD-4DC1-B298-9D0F1DCFABF2}" type="par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8049449F-3988-4AD9-AC39-DD996A54F6F5}">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F6127506-F688-466C-9C15-817602AC85A3}" type="sib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E6196A61-BFC2-4CD3-938B-D361584A57DB}" type="par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4839270D-1C54-46D1-94AC-5051EFB08784}">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460598ED-433C-47F3-B75E-DED0E0F05481}" type="sib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0608C7F3-A35B-4E08-936E-7AE2329E04CC}" type="par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06314CEF-EF15-4B01-9004-0F09252602C2}">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7383013-D9B2-47C6-9D98-AC956431703F}" type="sib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7595A49E-70A4-4F8F-903B-D0DBD4DD996C}" type="par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B4F1008E-B7EF-4ABB-B677-B446353ED0D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636FB10A-63E1-421A-97BB-F92B2028FF30}" type="sib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A3B0EF84-91CC-475E-A524-225379ECC983}" type="par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DF8FD1AF-C1C9-4FCD-A914-6B583CAF2E67}">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A41418D9-416F-4B4B-A18E-BE313125E31C}" type="sib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6C97C0D9-2C89-4B2A-8D3D-7CD0D240E43E}" type="par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3D7E5BA3-18A9-44FD-AB53-C027401F6979}">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8F7E980D-6B16-44E9-9FBE-551B0A662E5A}" type="sib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758B14DD-2089-4C0D-A2E5-F607BEE1C6E8}" type="par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3F20DE6A-1178-4D03-8F95-BE1DE71B3D21}">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BC6D98E2-CBFF-4839-96ED-EAA419A0DCE3}" type="sib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2020A077-A86E-4335-AC09-DC60B054C7E6}" type="par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0894FDE0-EC25-4729-99CB-3C06AA6B992F}">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F1252364-3E98-426F-B1C4-AA59B4EA879F}" type="sib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4AA32DDF-F859-46C8-A592-5D888FE42478}" type="par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8BCAE81E-24A5-4860-832E-F73AA5E60E95}">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4F03A691-5C0F-4921-B131-2775D24770E6}" type="parTrans" cxnId="{A65A9196-BB88-4A53-83B7-F1FE795994A3}">
      <dgm:prSet/>
      <dgm:spPr/>
      <dgm:t>
        <a:bodyPr/>
        <a:lstStyle/>
        <a:p>
          <a:endParaRPr lang="en-GB"/>
        </a:p>
      </dgm:t>
    </dgm:pt>
    <dgm:pt modelId="{E4E86720-C946-4C85-BDEB-F0F6863C21A7}" type="sibTrans" cxnId="{A65A9196-BB88-4A53-83B7-F1FE795994A3}">
      <dgm:prSet/>
      <dgm:spPr/>
      <dgm:t>
        <a:bodyPr/>
        <a:lstStyle/>
        <a:p>
          <a:endParaRPr lang="en-GB"/>
        </a:p>
      </dgm:t>
    </dgm:pt>
    <dgm:pt modelId="{5B129D24-A454-4B95-83CA-A755092458D1}">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349D5DAB-8C43-4B75-BC7D-C17334594C85}" type="parTrans" cxnId="{27E14F74-094C-4C97-8FC2-1E0FDD3FF3AE}">
      <dgm:prSet/>
      <dgm:spPr/>
      <dgm:t>
        <a:bodyPr/>
        <a:lstStyle/>
        <a:p>
          <a:endParaRPr lang="en-GB"/>
        </a:p>
      </dgm:t>
    </dgm:pt>
    <dgm:pt modelId="{4732B4E5-7637-4D2F-A5C7-5B2336DAC1DB}" type="sibTrans" cxnId="{27E14F74-094C-4C97-8FC2-1E0FDD3FF3AE}">
      <dgm:prSet/>
      <dgm:spPr/>
      <dgm:t>
        <a:bodyPr/>
        <a:lstStyle/>
        <a:p>
          <a:endParaRPr lang="en-GB"/>
        </a:p>
      </dgm:t>
    </dgm:pt>
    <dgm:pt modelId="{BFA6F033-3E7F-4C0A-9FD2-CBEA30F7949A}">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64C83912-372A-436B-B397-5A4F51DD9A04}" type="parTrans" cxnId="{B6A63B4A-2368-4F4D-81C3-381BA79025F7}">
      <dgm:prSet/>
      <dgm:spPr/>
      <dgm:t>
        <a:bodyPr/>
        <a:lstStyle/>
        <a:p>
          <a:endParaRPr lang="en-GB"/>
        </a:p>
      </dgm:t>
    </dgm:pt>
    <dgm:pt modelId="{5A007F4A-7804-4370-BE5E-935EE06D3364}" type="sibTrans" cxnId="{B6A63B4A-2368-4F4D-81C3-381BA79025F7}">
      <dgm:prSet/>
      <dgm:spPr/>
      <dgm:t>
        <a:bodyPr/>
        <a:lstStyle/>
        <a:p>
          <a:endParaRPr lang="en-GB"/>
        </a:p>
      </dgm:t>
    </dgm:pt>
    <dgm:pt modelId="{5DEE555F-CC2C-41AC-A5A1-46B9082AD1EB}">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7D9F130-AADB-458E-A6B6-C15E56659A59}" type="parTrans" cxnId="{9543B015-0112-4497-8F95-4DA36D88C77B}">
      <dgm:prSet/>
      <dgm:spPr/>
      <dgm:t>
        <a:bodyPr/>
        <a:lstStyle/>
        <a:p>
          <a:endParaRPr lang="en-GB"/>
        </a:p>
      </dgm:t>
    </dgm:pt>
    <dgm:pt modelId="{E483042E-D3C2-4753-9CA2-750727B8D4E9}" type="sibTrans" cxnId="{9543B015-0112-4497-8F95-4DA36D88C77B}">
      <dgm:prSet/>
      <dgm:spPr/>
      <dgm:t>
        <a:bodyPr/>
        <a:lstStyle/>
        <a:p>
          <a:endParaRPr lang="en-GB"/>
        </a:p>
      </dgm:t>
    </dgm:pt>
    <dgm:pt modelId="{441FA91A-DC3C-474C-9FE5-E29230A669AA}" type="pres">
      <dgm:prSet presAssocID="{80C1A6A6-6CDF-4FB0-9C9F-0DB8911366A2}" presName="Name0" presStyleCnt="0">
        <dgm:presLayoutVars>
          <dgm:chPref val="3"/>
          <dgm:dir/>
          <dgm:animLvl val="lvl"/>
          <dgm:resizeHandles/>
        </dgm:presLayoutVars>
      </dgm:prSet>
      <dgm:spPr/>
      <dgm:t>
        <a:bodyPr/>
        <a:lstStyle/>
        <a:p>
          <a:endParaRPr lang="en-GB"/>
        </a:p>
      </dgm:t>
    </dgm:pt>
    <dgm:pt modelId="{61BDE113-DF2C-43FA-9577-5789B775508A}" type="pres">
      <dgm:prSet presAssocID="{44A14959-9B7D-4B12-AE57-7EE013B4B753}" presName="horFlow" presStyleCnt="0"/>
      <dgm:spPr/>
    </dgm:pt>
    <dgm:pt modelId="{5DFA7270-EE88-4C53-9044-D05681685994}" type="pres">
      <dgm:prSet presAssocID="{44A14959-9B7D-4B12-AE57-7EE013B4B753}" presName="bigChev" presStyleLbl="node1" presStyleIdx="0" presStyleCnt="4"/>
      <dgm:spPr/>
      <dgm:t>
        <a:bodyPr/>
        <a:lstStyle/>
        <a:p>
          <a:endParaRPr lang="en-GB"/>
        </a:p>
      </dgm:t>
    </dgm:pt>
    <dgm:pt modelId="{02075C01-ABA0-4B6A-B268-1018673A25EA}" type="pres">
      <dgm:prSet presAssocID="{4AA32DDF-F859-46C8-A592-5D888FE42478}" presName="parTrans" presStyleCnt="0"/>
      <dgm:spPr/>
    </dgm:pt>
    <dgm:pt modelId="{09168653-C30F-495A-B10D-ED0CD3F9CC99}" type="pres">
      <dgm:prSet presAssocID="{0894FDE0-EC25-4729-99CB-3C06AA6B992F}" presName="node" presStyleLbl="alignAccFollowNode1" presStyleIdx="0" presStyleCnt="28">
        <dgm:presLayoutVars>
          <dgm:bulletEnabled val="1"/>
        </dgm:presLayoutVars>
      </dgm:prSet>
      <dgm:spPr/>
      <dgm:t>
        <a:bodyPr/>
        <a:lstStyle/>
        <a:p>
          <a:endParaRPr lang="en-GB"/>
        </a:p>
      </dgm:t>
    </dgm:pt>
    <dgm:pt modelId="{3A90091E-DC34-4A5C-98C2-97901A2639F3}" type="pres">
      <dgm:prSet presAssocID="{F1252364-3E98-426F-B1C4-AA59B4EA879F}" presName="sibTrans" presStyleCnt="0"/>
      <dgm:spPr/>
    </dgm:pt>
    <dgm:pt modelId="{D9BA2635-AEC1-4438-8EEA-9A898041E922}" type="pres">
      <dgm:prSet presAssocID="{3F20DE6A-1178-4D03-8F95-BE1DE71B3D21}" presName="node" presStyleLbl="alignAccFollowNode1" presStyleIdx="1" presStyleCnt="28">
        <dgm:presLayoutVars>
          <dgm:bulletEnabled val="1"/>
        </dgm:presLayoutVars>
      </dgm:prSet>
      <dgm:spPr/>
      <dgm:t>
        <a:bodyPr/>
        <a:lstStyle/>
        <a:p>
          <a:endParaRPr lang="en-GB"/>
        </a:p>
      </dgm:t>
    </dgm:pt>
    <dgm:pt modelId="{8FAE7541-F9E4-45AF-9070-E585773DB5E5}" type="pres">
      <dgm:prSet presAssocID="{BC6D98E2-CBFF-4839-96ED-EAA419A0DCE3}" presName="sibTrans" presStyleCnt="0"/>
      <dgm:spPr/>
    </dgm:pt>
    <dgm:pt modelId="{2D143D64-92BC-4AD4-A237-886F71652AEC}" type="pres">
      <dgm:prSet presAssocID="{8BCAE81E-24A5-4860-832E-F73AA5E60E95}" presName="node" presStyleLbl="alignAccFollowNode1" presStyleIdx="2" presStyleCnt="28">
        <dgm:presLayoutVars>
          <dgm:bulletEnabled val="1"/>
        </dgm:presLayoutVars>
      </dgm:prSet>
      <dgm:spPr/>
      <dgm:t>
        <a:bodyPr/>
        <a:lstStyle/>
        <a:p>
          <a:endParaRPr lang="en-GB"/>
        </a:p>
      </dgm:t>
    </dgm:pt>
    <dgm:pt modelId="{14FA64FA-3C18-4BA8-B21F-A6B52E45AAAE}" type="pres">
      <dgm:prSet presAssocID="{E4E86720-C946-4C85-BDEB-F0F6863C21A7}" presName="sibTrans" presStyleCnt="0"/>
      <dgm:spPr/>
    </dgm:pt>
    <dgm:pt modelId="{78176923-A56E-4A90-AFCD-ADB2BBD860B7}" type="pres">
      <dgm:prSet presAssocID="{5B129D24-A454-4B95-83CA-A755092458D1}" presName="node" presStyleLbl="alignAccFollowNode1" presStyleIdx="3" presStyleCnt="28">
        <dgm:presLayoutVars>
          <dgm:bulletEnabled val="1"/>
        </dgm:presLayoutVars>
      </dgm:prSet>
      <dgm:spPr/>
      <dgm:t>
        <a:bodyPr/>
        <a:lstStyle/>
        <a:p>
          <a:endParaRPr lang="en-GB"/>
        </a:p>
      </dgm:t>
    </dgm:pt>
    <dgm:pt modelId="{0A64CD41-825C-44D3-A73B-FD17C4468735}" type="pres">
      <dgm:prSet presAssocID="{4732B4E5-7637-4D2F-A5C7-5B2336DAC1DB}" presName="sibTrans" presStyleCnt="0"/>
      <dgm:spPr/>
    </dgm:pt>
    <dgm:pt modelId="{555E2136-015E-4268-8270-1543EBEF8D15}" type="pres">
      <dgm:prSet presAssocID="{BFA6F033-3E7F-4C0A-9FD2-CBEA30F7949A}" presName="node" presStyleLbl="alignAccFollowNode1" presStyleIdx="4" presStyleCnt="28">
        <dgm:presLayoutVars>
          <dgm:bulletEnabled val="1"/>
        </dgm:presLayoutVars>
      </dgm:prSet>
      <dgm:spPr/>
      <dgm:t>
        <a:bodyPr/>
        <a:lstStyle/>
        <a:p>
          <a:endParaRPr lang="en-GB"/>
        </a:p>
      </dgm:t>
    </dgm:pt>
    <dgm:pt modelId="{DA428B35-70D4-4599-957E-57544EE11882}" type="pres">
      <dgm:prSet presAssocID="{5A007F4A-7804-4370-BE5E-935EE06D3364}" presName="sibTrans" presStyleCnt="0"/>
      <dgm:spPr/>
    </dgm:pt>
    <dgm:pt modelId="{B053B8A2-C68A-4DC9-A7CE-2699B035078C}" type="pres">
      <dgm:prSet presAssocID="{5DEE555F-CC2C-41AC-A5A1-46B9082AD1EB}" presName="node" presStyleLbl="alignAccFollowNode1" presStyleIdx="5" presStyleCnt="28">
        <dgm:presLayoutVars>
          <dgm:bulletEnabled val="1"/>
        </dgm:presLayoutVars>
      </dgm:prSet>
      <dgm:spPr/>
      <dgm:t>
        <a:bodyPr/>
        <a:lstStyle/>
        <a:p>
          <a:endParaRPr lang="en-GB"/>
        </a:p>
      </dgm:t>
    </dgm:pt>
    <dgm:pt modelId="{DCC5CC01-4EC6-4C10-9391-8CB68A2C05A2}" type="pres">
      <dgm:prSet presAssocID="{E483042E-D3C2-4753-9CA2-750727B8D4E9}" presName="sibTrans" presStyleCnt="0"/>
      <dgm:spPr/>
    </dgm:pt>
    <dgm:pt modelId="{E16AAF5D-8A7A-4F1A-954F-99AAFE95E061}" type="pres">
      <dgm:prSet presAssocID="{3D7E5BA3-18A9-44FD-AB53-C027401F6979}" presName="node" presStyleLbl="alignAccFollowNode1" presStyleIdx="6" presStyleCnt="28">
        <dgm:presLayoutVars>
          <dgm:bulletEnabled val="1"/>
        </dgm:presLayoutVars>
      </dgm:prSet>
      <dgm:spPr/>
      <dgm:t>
        <a:bodyPr/>
        <a:lstStyle/>
        <a:p>
          <a:endParaRPr lang="en-GB"/>
        </a:p>
      </dgm:t>
    </dgm:pt>
    <dgm:pt modelId="{46530485-3C29-423C-A7A2-56B56A16885D}" type="pres">
      <dgm:prSet presAssocID="{44A14959-9B7D-4B12-AE57-7EE013B4B753}" presName="vSp" presStyleCnt="0"/>
      <dgm:spPr/>
    </dgm:pt>
    <dgm:pt modelId="{A5324CD6-EC73-465B-BDDB-A0132C9E1DAF}" type="pres">
      <dgm:prSet presAssocID="{9654DCB2-FB6C-4B5C-98CF-D9666C9C0597}" presName="horFlow" presStyleCnt="0"/>
      <dgm:spPr/>
    </dgm:pt>
    <dgm:pt modelId="{1BBD9327-EB91-48C5-8CBD-61150D4B3BF8}" type="pres">
      <dgm:prSet presAssocID="{9654DCB2-FB6C-4B5C-98CF-D9666C9C0597}" presName="bigChev" presStyleLbl="node1" presStyleIdx="1" presStyleCnt="4"/>
      <dgm:spPr/>
      <dgm:t>
        <a:bodyPr/>
        <a:lstStyle/>
        <a:p>
          <a:endParaRPr lang="en-GB"/>
        </a:p>
      </dgm:t>
    </dgm:pt>
    <dgm:pt modelId="{C515A36B-0DDE-48CC-A163-2879BBDEC4E6}" type="pres">
      <dgm:prSet presAssocID="{6C97C0D9-2C89-4B2A-8D3D-7CD0D240E43E}" presName="parTrans" presStyleCnt="0"/>
      <dgm:spPr/>
    </dgm:pt>
    <dgm:pt modelId="{A80460AC-629B-43AE-BF9D-7B021F051C01}" type="pres">
      <dgm:prSet presAssocID="{DF8FD1AF-C1C9-4FCD-A914-6B583CAF2E67}" presName="node" presStyleLbl="alignAccFollowNode1" presStyleIdx="7" presStyleCnt="28">
        <dgm:presLayoutVars>
          <dgm:bulletEnabled val="1"/>
        </dgm:presLayoutVars>
      </dgm:prSet>
      <dgm:spPr/>
      <dgm:t>
        <a:bodyPr/>
        <a:lstStyle/>
        <a:p>
          <a:endParaRPr lang="en-GB"/>
        </a:p>
      </dgm:t>
    </dgm:pt>
    <dgm:pt modelId="{86F51E17-025F-4829-8D1E-9B3A59B4E242}" type="pres">
      <dgm:prSet presAssocID="{A41418D9-416F-4B4B-A18E-BE313125E31C}" presName="sibTrans" presStyleCnt="0"/>
      <dgm:spPr/>
    </dgm:pt>
    <dgm:pt modelId="{C197C3E8-C0DB-491D-A95A-78BDBDFA073C}" type="pres">
      <dgm:prSet presAssocID="{B4F1008E-B7EF-4ABB-B677-B446353ED0D3}" presName="node" presStyleLbl="alignAccFollowNode1" presStyleIdx="8" presStyleCnt="28">
        <dgm:presLayoutVars>
          <dgm:bulletEnabled val="1"/>
        </dgm:presLayoutVars>
      </dgm:prSet>
      <dgm:spPr/>
      <dgm:t>
        <a:bodyPr/>
        <a:lstStyle/>
        <a:p>
          <a:endParaRPr lang="en-GB"/>
        </a:p>
      </dgm:t>
    </dgm:pt>
    <dgm:pt modelId="{B751FA7E-BFF5-410E-B0C0-1374941998B2}" type="pres">
      <dgm:prSet presAssocID="{636FB10A-63E1-421A-97BB-F92B2028FF30}" presName="sibTrans" presStyleCnt="0"/>
      <dgm:spPr/>
    </dgm:pt>
    <dgm:pt modelId="{50C4BCC3-27D2-45DF-AD3B-D4E93B7FA2BB}" type="pres">
      <dgm:prSet presAssocID="{06314CEF-EF15-4B01-9004-0F09252602C2}" presName="node" presStyleLbl="alignAccFollowNode1" presStyleIdx="9" presStyleCnt="28">
        <dgm:presLayoutVars>
          <dgm:bulletEnabled val="1"/>
        </dgm:presLayoutVars>
      </dgm:prSet>
      <dgm:spPr/>
      <dgm:t>
        <a:bodyPr/>
        <a:lstStyle/>
        <a:p>
          <a:endParaRPr lang="en-GB"/>
        </a:p>
      </dgm:t>
    </dgm:pt>
    <dgm:pt modelId="{69BE88EA-0B3F-4A41-BA8B-5BEB80C8931E}" type="pres">
      <dgm:prSet presAssocID="{07383013-D9B2-47C6-9D98-AC956431703F}" presName="sibTrans" presStyleCnt="0"/>
      <dgm:spPr/>
    </dgm:pt>
    <dgm:pt modelId="{FB11B8E6-2D86-4D64-B358-D8F640350EAA}" type="pres">
      <dgm:prSet presAssocID="{4839270D-1C54-46D1-94AC-5051EFB08784}" presName="node" presStyleLbl="alignAccFollowNode1" presStyleIdx="10" presStyleCnt="28">
        <dgm:presLayoutVars>
          <dgm:bulletEnabled val="1"/>
        </dgm:presLayoutVars>
      </dgm:prSet>
      <dgm:spPr/>
      <dgm:t>
        <a:bodyPr/>
        <a:lstStyle/>
        <a:p>
          <a:endParaRPr lang="en-GB"/>
        </a:p>
      </dgm:t>
    </dgm:pt>
    <dgm:pt modelId="{8750E49E-8081-416B-A9A9-A6395CE2F2AE}" type="pres">
      <dgm:prSet presAssocID="{460598ED-433C-47F3-B75E-DED0E0F05481}" presName="sibTrans" presStyleCnt="0"/>
      <dgm:spPr/>
    </dgm:pt>
    <dgm:pt modelId="{7033D11A-7389-4DF0-91FA-B66D1EC80D02}" type="pres">
      <dgm:prSet presAssocID="{8049449F-3988-4AD9-AC39-DD996A54F6F5}" presName="node" presStyleLbl="alignAccFollowNode1" presStyleIdx="11" presStyleCnt="28">
        <dgm:presLayoutVars>
          <dgm:bulletEnabled val="1"/>
        </dgm:presLayoutVars>
      </dgm:prSet>
      <dgm:spPr/>
      <dgm:t>
        <a:bodyPr/>
        <a:lstStyle/>
        <a:p>
          <a:endParaRPr lang="en-GB"/>
        </a:p>
      </dgm:t>
    </dgm:pt>
    <dgm:pt modelId="{7C9480D8-7394-4E67-B4FF-5C8286B256C5}" type="pres">
      <dgm:prSet presAssocID="{F6127506-F688-466C-9C15-817602AC85A3}" presName="sibTrans" presStyleCnt="0"/>
      <dgm:spPr/>
    </dgm:pt>
    <dgm:pt modelId="{52F9B65B-C0DE-44B1-895D-127FC618D6D6}" type="pres">
      <dgm:prSet presAssocID="{A9351E74-B76A-47C1-AC7F-EB4F3B2398D4}" presName="node" presStyleLbl="alignAccFollowNode1" presStyleIdx="12" presStyleCnt="28">
        <dgm:presLayoutVars>
          <dgm:bulletEnabled val="1"/>
        </dgm:presLayoutVars>
      </dgm:prSet>
      <dgm:spPr/>
      <dgm:t>
        <a:bodyPr/>
        <a:lstStyle/>
        <a:p>
          <a:endParaRPr lang="en-GB"/>
        </a:p>
      </dgm:t>
    </dgm:pt>
    <dgm:pt modelId="{021C4C39-039A-4061-87E9-9294E500D936}" type="pres">
      <dgm:prSet presAssocID="{725DB150-DEE0-4513-847D-04C2D2C91754}" presName="sibTrans" presStyleCnt="0"/>
      <dgm:spPr/>
    </dgm:pt>
    <dgm:pt modelId="{903E1E2C-4AFA-48ED-97C8-69269F9ACBE3}" type="pres">
      <dgm:prSet presAssocID="{E4E20139-DFEE-4560-AA75-198A09E0CCB7}" presName="node" presStyleLbl="alignAccFollowNode1" presStyleIdx="13" presStyleCnt="28">
        <dgm:presLayoutVars>
          <dgm:bulletEnabled val="1"/>
        </dgm:presLayoutVars>
      </dgm:prSet>
      <dgm:spPr/>
      <dgm:t>
        <a:bodyPr/>
        <a:lstStyle/>
        <a:p>
          <a:endParaRPr lang="en-GB"/>
        </a:p>
      </dgm:t>
    </dgm:pt>
    <dgm:pt modelId="{EB8C7D18-D001-4C59-95BB-2B089253CB2A}" type="pres">
      <dgm:prSet presAssocID="{9654DCB2-FB6C-4B5C-98CF-D9666C9C0597}" presName="vSp" presStyleCnt="0"/>
      <dgm:spPr/>
    </dgm:pt>
    <dgm:pt modelId="{8A42A53B-AD56-4CC8-AA94-52CA81B75401}" type="pres">
      <dgm:prSet presAssocID="{1BC23BFD-5598-4293-BA1B-3382FB2B86CF}" presName="horFlow" presStyleCnt="0"/>
      <dgm:spPr/>
    </dgm:pt>
    <dgm:pt modelId="{409BADE2-7071-411C-85EF-3B10491D8841}" type="pres">
      <dgm:prSet presAssocID="{1BC23BFD-5598-4293-BA1B-3382FB2B86CF}" presName="bigChev" presStyleLbl="node1" presStyleIdx="2" presStyleCnt="4"/>
      <dgm:spPr/>
      <dgm:t>
        <a:bodyPr/>
        <a:lstStyle/>
        <a:p>
          <a:endParaRPr lang="en-GB"/>
        </a:p>
      </dgm:t>
    </dgm:pt>
    <dgm:pt modelId="{71D8A172-A504-4135-87F1-62F941FF3DEC}" type="pres">
      <dgm:prSet presAssocID="{15ACFE7B-BF91-46EB-917A-7DCBF4669D3E}" presName="parTrans" presStyleCnt="0"/>
      <dgm:spPr/>
    </dgm:pt>
    <dgm:pt modelId="{87BC3A23-120B-48FE-BEB2-48C617588C8C}" type="pres">
      <dgm:prSet presAssocID="{2CE52A46-C98E-45DE-B4C5-8D50B0803773}" presName="node" presStyleLbl="alignAccFollowNode1" presStyleIdx="14" presStyleCnt="28">
        <dgm:presLayoutVars>
          <dgm:bulletEnabled val="1"/>
        </dgm:presLayoutVars>
      </dgm:prSet>
      <dgm:spPr/>
      <dgm:t>
        <a:bodyPr/>
        <a:lstStyle/>
        <a:p>
          <a:endParaRPr lang="en-GB"/>
        </a:p>
      </dgm:t>
    </dgm:pt>
    <dgm:pt modelId="{B5F10CE8-06B6-43A7-9CF5-12858E9A2F52}" type="pres">
      <dgm:prSet presAssocID="{C5310010-6388-44DE-9DA1-46C7010FF163}" presName="sibTrans" presStyleCnt="0"/>
      <dgm:spPr/>
    </dgm:pt>
    <dgm:pt modelId="{78B43249-9F38-440B-BEF9-EB9F08832474}" type="pres">
      <dgm:prSet presAssocID="{F0030081-2D74-4420-98F5-DABE167A0989}" presName="node" presStyleLbl="alignAccFollowNode1" presStyleIdx="15" presStyleCnt="28">
        <dgm:presLayoutVars>
          <dgm:bulletEnabled val="1"/>
        </dgm:presLayoutVars>
      </dgm:prSet>
      <dgm:spPr/>
      <dgm:t>
        <a:bodyPr/>
        <a:lstStyle/>
        <a:p>
          <a:endParaRPr lang="en-GB"/>
        </a:p>
      </dgm:t>
    </dgm:pt>
    <dgm:pt modelId="{FB523C88-D740-4014-9D8C-25986520D760}" type="pres">
      <dgm:prSet presAssocID="{010181D7-570E-4F64-B6F6-A800D33A02A6}" presName="sibTrans" presStyleCnt="0"/>
      <dgm:spPr/>
    </dgm:pt>
    <dgm:pt modelId="{86CE7211-9035-4C08-A700-6CA107319BA0}" type="pres">
      <dgm:prSet presAssocID="{D9E956D6-BCAF-437E-B134-E74EE7E16E43}" presName="node" presStyleLbl="alignAccFollowNode1" presStyleIdx="16" presStyleCnt="28">
        <dgm:presLayoutVars>
          <dgm:bulletEnabled val="1"/>
        </dgm:presLayoutVars>
      </dgm:prSet>
      <dgm:spPr/>
      <dgm:t>
        <a:bodyPr/>
        <a:lstStyle/>
        <a:p>
          <a:endParaRPr lang="en-GB"/>
        </a:p>
      </dgm:t>
    </dgm:pt>
    <dgm:pt modelId="{38E10A6E-D87D-4C51-AE92-4BAE2899C65D}" type="pres">
      <dgm:prSet presAssocID="{232914E0-304A-4D9F-AB98-9C53181C216B}" presName="sibTrans" presStyleCnt="0"/>
      <dgm:spPr/>
    </dgm:pt>
    <dgm:pt modelId="{4DDE151F-273E-40F4-BF82-4FF181339456}" type="pres">
      <dgm:prSet presAssocID="{2B765144-EB5A-4A27-BA36-0FC783A52BFB}" presName="node" presStyleLbl="alignAccFollowNode1" presStyleIdx="17" presStyleCnt="28">
        <dgm:presLayoutVars>
          <dgm:bulletEnabled val="1"/>
        </dgm:presLayoutVars>
      </dgm:prSet>
      <dgm:spPr/>
      <dgm:t>
        <a:bodyPr/>
        <a:lstStyle/>
        <a:p>
          <a:endParaRPr lang="en-GB"/>
        </a:p>
      </dgm:t>
    </dgm:pt>
    <dgm:pt modelId="{FB9AFCBB-CE94-4FE4-9670-CCE50E83173E}" type="pres">
      <dgm:prSet presAssocID="{1F28122C-F7DA-44DB-AAF5-35540D4EB617}" presName="sibTrans" presStyleCnt="0"/>
      <dgm:spPr/>
    </dgm:pt>
    <dgm:pt modelId="{D6BFD623-78AD-4747-8BBE-D05BC5FC7381}" type="pres">
      <dgm:prSet presAssocID="{E0E9782B-68C5-4FA7-876C-1E6189699C20}" presName="node" presStyleLbl="alignAccFollowNode1" presStyleIdx="18" presStyleCnt="28">
        <dgm:presLayoutVars>
          <dgm:bulletEnabled val="1"/>
        </dgm:presLayoutVars>
      </dgm:prSet>
      <dgm:spPr/>
      <dgm:t>
        <a:bodyPr/>
        <a:lstStyle/>
        <a:p>
          <a:endParaRPr lang="en-GB"/>
        </a:p>
      </dgm:t>
    </dgm:pt>
    <dgm:pt modelId="{91D36B68-23B7-4733-963A-C8385B000E89}" type="pres">
      <dgm:prSet presAssocID="{83B8DFBC-74F7-4427-857B-E03F5A6DC2F9}" presName="sibTrans" presStyleCnt="0"/>
      <dgm:spPr/>
    </dgm:pt>
    <dgm:pt modelId="{273A1956-AD21-4036-979B-4D54527C0514}" type="pres">
      <dgm:prSet presAssocID="{979A913D-E605-451B-9718-8F44C9B27E9F}" presName="node" presStyleLbl="alignAccFollowNode1" presStyleIdx="19" presStyleCnt="28">
        <dgm:presLayoutVars>
          <dgm:bulletEnabled val="1"/>
        </dgm:presLayoutVars>
      </dgm:prSet>
      <dgm:spPr/>
      <dgm:t>
        <a:bodyPr/>
        <a:lstStyle/>
        <a:p>
          <a:endParaRPr lang="en-GB"/>
        </a:p>
      </dgm:t>
    </dgm:pt>
    <dgm:pt modelId="{8B9ED2A5-7591-441C-8D55-C4780CA41830}" type="pres">
      <dgm:prSet presAssocID="{01EF0A8E-EDE3-46AF-95E8-0B1F2CE3E65C}" presName="sibTrans" presStyleCnt="0"/>
      <dgm:spPr/>
    </dgm:pt>
    <dgm:pt modelId="{863AC72A-1380-4CE3-ADC9-BF932ACF26D2}" type="pres">
      <dgm:prSet presAssocID="{10AF13A1-D076-4858-941E-F3DACEE2F599}" presName="node" presStyleLbl="alignAccFollowNode1" presStyleIdx="20" presStyleCnt="28">
        <dgm:presLayoutVars>
          <dgm:bulletEnabled val="1"/>
        </dgm:presLayoutVars>
      </dgm:prSet>
      <dgm:spPr/>
      <dgm:t>
        <a:bodyPr/>
        <a:lstStyle/>
        <a:p>
          <a:endParaRPr lang="en-GB"/>
        </a:p>
      </dgm:t>
    </dgm:pt>
    <dgm:pt modelId="{5298AE4B-BC5F-454B-ABCA-E8E3F4A165A7}" type="pres">
      <dgm:prSet presAssocID="{1BC23BFD-5598-4293-BA1B-3382FB2B86CF}" presName="vSp" presStyleCnt="0"/>
      <dgm:spPr/>
    </dgm:pt>
    <dgm:pt modelId="{F7904ADF-6E55-41AF-82B0-D9209A6EEE77}" type="pres">
      <dgm:prSet presAssocID="{7420FFCC-83FE-49B4-9556-3DF06176DB8D}" presName="horFlow" presStyleCnt="0"/>
      <dgm:spPr/>
    </dgm:pt>
    <dgm:pt modelId="{33FA7C97-0326-43C9-88E9-36049CD45E56}" type="pres">
      <dgm:prSet presAssocID="{7420FFCC-83FE-49B4-9556-3DF06176DB8D}" presName="bigChev" presStyleLbl="node1" presStyleIdx="3" presStyleCnt="4"/>
      <dgm:spPr/>
      <dgm:t>
        <a:bodyPr/>
        <a:lstStyle/>
        <a:p>
          <a:endParaRPr lang="en-GB"/>
        </a:p>
      </dgm:t>
    </dgm:pt>
    <dgm:pt modelId="{587CDB5F-96D8-4F2A-99A7-8AD1D125204E}" type="pres">
      <dgm:prSet presAssocID="{00C42DFF-0460-42EB-9BF3-BB941D189648}" presName="parTrans" presStyleCnt="0"/>
      <dgm:spPr/>
    </dgm:pt>
    <dgm:pt modelId="{A925E5B4-CCC9-40CD-9E1A-870E7161D0F2}" type="pres">
      <dgm:prSet presAssocID="{9C0D0B9A-0728-4A4A-A091-F9C105CFE9F2}" presName="node" presStyleLbl="alignAccFollowNode1" presStyleIdx="21" presStyleCnt="28">
        <dgm:presLayoutVars>
          <dgm:bulletEnabled val="1"/>
        </dgm:presLayoutVars>
      </dgm:prSet>
      <dgm:spPr/>
      <dgm:t>
        <a:bodyPr/>
        <a:lstStyle/>
        <a:p>
          <a:endParaRPr lang="en-GB"/>
        </a:p>
      </dgm:t>
    </dgm:pt>
    <dgm:pt modelId="{12520989-FAE5-48ED-BADF-075A0F6D2686}" type="pres">
      <dgm:prSet presAssocID="{6A20E664-89A6-4B3F-990B-998BD6A66A87}" presName="sibTrans" presStyleCnt="0"/>
      <dgm:spPr/>
    </dgm:pt>
    <dgm:pt modelId="{938B8135-5C7F-4C01-84C9-1711FB1E9F08}" type="pres">
      <dgm:prSet presAssocID="{514ACC36-C810-4CEE-A745-817EE1E75234}" presName="node" presStyleLbl="alignAccFollowNode1" presStyleIdx="22" presStyleCnt="28">
        <dgm:presLayoutVars>
          <dgm:bulletEnabled val="1"/>
        </dgm:presLayoutVars>
      </dgm:prSet>
      <dgm:spPr/>
      <dgm:t>
        <a:bodyPr/>
        <a:lstStyle/>
        <a:p>
          <a:endParaRPr lang="en-GB"/>
        </a:p>
      </dgm:t>
    </dgm:pt>
    <dgm:pt modelId="{98ADFE62-ED64-47FD-A7A9-30646536E573}" type="pres">
      <dgm:prSet presAssocID="{A67F8F7D-4CF4-4411-B7F6-02F0DE878B98}" presName="sibTrans" presStyleCnt="0"/>
      <dgm:spPr/>
    </dgm:pt>
    <dgm:pt modelId="{D452D177-773B-4886-AA1A-296F50996785}" type="pres">
      <dgm:prSet presAssocID="{335653C8-8115-46DE-B2AB-3AF53F1287CF}" presName="node" presStyleLbl="alignAccFollowNode1" presStyleIdx="23" presStyleCnt="28">
        <dgm:presLayoutVars>
          <dgm:bulletEnabled val="1"/>
        </dgm:presLayoutVars>
      </dgm:prSet>
      <dgm:spPr/>
      <dgm:t>
        <a:bodyPr/>
        <a:lstStyle/>
        <a:p>
          <a:endParaRPr lang="en-GB"/>
        </a:p>
      </dgm:t>
    </dgm:pt>
    <dgm:pt modelId="{4625E117-287E-4820-BAFB-6DEE4DC2A9F7}" type="pres">
      <dgm:prSet presAssocID="{1729C7BD-A81B-47E3-ABC5-58B4EA7B74A1}" presName="sibTrans" presStyleCnt="0"/>
      <dgm:spPr/>
    </dgm:pt>
    <dgm:pt modelId="{B9C9CB8A-80A7-4C32-9483-16B9E2A94A30}" type="pres">
      <dgm:prSet presAssocID="{888685A4-DE4B-4BF4-853B-A8D8E69E80C3}" presName="node" presStyleLbl="alignAccFollowNode1" presStyleIdx="24" presStyleCnt="28">
        <dgm:presLayoutVars>
          <dgm:bulletEnabled val="1"/>
        </dgm:presLayoutVars>
      </dgm:prSet>
      <dgm:spPr/>
      <dgm:t>
        <a:bodyPr/>
        <a:lstStyle/>
        <a:p>
          <a:endParaRPr lang="en-GB"/>
        </a:p>
      </dgm:t>
    </dgm:pt>
    <dgm:pt modelId="{73F508B7-9D1E-496C-A415-60B818215E3D}" type="pres">
      <dgm:prSet presAssocID="{DF8BE67C-277D-47A1-8D8E-B9F8022C1187}" presName="sibTrans" presStyleCnt="0"/>
      <dgm:spPr/>
    </dgm:pt>
    <dgm:pt modelId="{1EB7471F-1AB4-477A-B980-DE9575DFE347}" type="pres">
      <dgm:prSet presAssocID="{C80D8B9A-BFDB-495F-B2A1-6E469660A7B1}" presName="node" presStyleLbl="alignAccFollowNode1" presStyleIdx="25" presStyleCnt="28">
        <dgm:presLayoutVars>
          <dgm:bulletEnabled val="1"/>
        </dgm:presLayoutVars>
      </dgm:prSet>
      <dgm:spPr/>
      <dgm:t>
        <a:bodyPr/>
        <a:lstStyle/>
        <a:p>
          <a:endParaRPr lang="en-GB"/>
        </a:p>
      </dgm:t>
    </dgm:pt>
    <dgm:pt modelId="{0F211B70-87DC-4D0D-B29C-F402CAB2A92C}" type="pres">
      <dgm:prSet presAssocID="{3D79D6F6-845D-4ABE-A85B-A18F171753D7}" presName="sibTrans" presStyleCnt="0"/>
      <dgm:spPr/>
    </dgm:pt>
    <dgm:pt modelId="{26A9E3E0-B405-49AC-B5C8-74F8F7A436B9}" type="pres">
      <dgm:prSet presAssocID="{0A5F0BE1-CB30-44B3-8F03-9B5FC38CD43D}" presName="node" presStyleLbl="alignAccFollowNode1" presStyleIdx="26" presStyleCnt="28">
        <dgm:presLayoutVars>
          <dgm:bulletEnabled val="1"/>
        </dgm:presLayoutVars>
      </dgm:prSet>
      <dgm:spPr/>
      <dgm:t>
        <a:bodyPr/>
        <a:lstStyle/>
        <a:p>
          <a:endParaRPr lang="en-GB"/>
        </a:p>
      </dgm:t>
    </dgm:pt>
    <dgm:pt modelId="{2E662B76-F599-4515-AFFF-4D611E7706F1}" type="pres">
      <dgm:prSet presAssocID="{4C1B0787-7726-4353-B0BE-4D5339E829B9}" presName="sibTrans" presStyleCnt="0"/>
      <dgm:spPr/>
    </dgm:pt>
    <dgm:pt modelId="{4374D3F0-3BB5-4430-8AAA-B173FC3EC9A5}" type="pres">
      <dgm:prSet presAssocID="{3700F423-0DBD-4FBC-8770-EA135208CFC0}" presName="node" presStyleLbl="alignAccFollowNode1" presStyleIdx="27" presStyleCnt="28">
        <dgm:presLayoutVars>
          <dgm:bulletEnabled val="1"/>
        </dgm:presLayoutVars>
      </dgm:prSet>
      <dgm:spPr/>
      <dgm:t>
        <a:bodyPr/>
        <a:lstStyle/>
        <a:p>
          <a:endParaRPr lang="en-GB"/>
        </a:p>
      </dgm:t>
    </dgm:pt>
  </dgm:ptLst>
  <dgm:cxnLst>
    <dgm:cxn modelId="{9D7AC498-174A-4E39-88EF-E63EADA7B4A1}" type="presOf" srcId="{335653C8-8115-46DE-B2AB-3AF53F1287CF}" destId="{D452D177-773B-4886-AA1A-296F50996785}" srcOrd="0" destOrd="0" presId="urn:microsoft.com/office/officeart/2005/8/layout/lProcess3"/>
    <dgm:cxn modelId="{9E609383-C43E-4418-A246-41A24F4F1402}" srcId="{7420FFCC-83FE-49B4-9556-3DF06176DB8D}" destId="{514ACC36-C810-4CEE-A745-817EE1E75234}" srcOrd="1" destOrd="0" parTransId="{CA17043A-472A-4AB2-9F6E-A7F9A40FEE2C}" sibTransId="{A67F8F7D-4CF4-4411-B7F6-02F0DE878B98}"/>
    <dgm:cxn modelId="{F866F505-F6DE-4A2B-B25E-D01A32C4247C}" type="presOf" srcId="{B4F1008E-B7EF-4ABB-B677-B446353ED0D3}" destId="{C197C3E8-C0DB-491D-A95A-78BDBDFA073C}" srcOrd="0" destOrd="0" presId="urn:microsoft.com/office/officeart/2005/8/layout/lProcess3"/>
    <dgm:cxn modelId="{16C2F773-44B5-4C76-B061-11A44D7B1AEA}" srcId="{1BC23BFD-5598-4293-BA1B-3382FB2B86CF}" destId="{F0030081-2D74-4420-98F5-DABE167A0989}" srcOrd="1" destOrd="0" parTransId="{3B02601A-4D27-4E17-8731-0B336DC013CC}" sibTransId="{010181D7-570E-4F64-B6F6-A800D33A02A6}"/>
    <dgm:cxn modelId="{70FC0A93-38F0-4BFD-BF80-EC919E8B680D}" srcId="{7420FFCC-83FE-49B4-9556-3DF06176DB8D}" destId="{888685A4-DE4B-4BF4-853B-A8D8E69E80C3}" srcOrd="3" destOrd="0" parTransId="{8821F0E9-F48A-4888-8777-8D5FBFE8E70C}" sibTransId="{DF8BE67C-277D-47A1-8D8E-B9F8022C1187}"/>
    <dgm:cxn modelId="{4DFAF052-3B85-4E5D-BB6B-DA886AB4AA11}" srcId="{1BC23BFD-5598-4293-BA1B-3382FB2B86CF}" destId="{10AF13A1-D076-4858-941E-F3DACEE2F599}" srcOrd="6" destOrd="0" parTransId="{561AF29E-A1D5-43B3-8C7A-A0DA67F78B0F}" sibTransId="{33A7CB02-8E76-49E3-923B-EAD928423ED4}"/>
    <dgm:cxn modelId="{27E14F74-094C-4C97-8FC2-1E0FDD3FF3AE}" srcId="{44A14959-9B7D-4B12-AE57-7EE013B4B753}" destId="{5B129D24-A454-4B95-83CA-A755092458D1}" srcOrd="3" destOrd="0" parTransId="{349D5DAB-8C43-4B75-BC7D-C17334594C85}" sibTransId="{4732B4E5-7637-4D2F-A5C7-5B2336DAC1DB}"/>
    <dgm:cxn modelId="{28E5C692-AD07-4DF5-842D-553891B97DE8}" srcId="{1BC23BFD-5598-4293-BA1B-3382FB2B86CF}" destId="{D9E956D6-BCAF-437E-B134-E74EE7E16E43}" srcOrd="2" destOrd="0" parTransId="{A9FC7D66-5CD4-4DCE-B2EA-CB8D1CE72516}" sibTransId="{232914E0-304A-4D9F-AB98-9C53181C216B}"/>
    <dgm:cxn modelId="{791D828A-535D-4786-B739-915905D88078}" srcId="{44A14959-9B7D-4B12-AE57-7EE013B4B753}" destId="{3F20DE6A-1178-4D03-8F95-BE1DE71B3D21}" srcOrd="1" destOrd="0" parTransId="{2020A077-A86E-4335-AC09-DC60B054C7E6}" sibTransId="{BC6D98E2-CBFF-4839-96ED-EAA419A0DCE3}"/>
    <dgm:cxn modelId="{47EE37B6-99CC-438E-81C2-BB9D31CF0C8B}" srcId="{80C1A6A6-6CDF-4FB0-9C9F-0DB8911366A2}" destId="{1BC23BFD-5598-4293-BA1B-3382FB2B86CF}" srcOrd="2" destOrd="0" parTransId="{E41EE003-EAAD-4AE1-BE05-8B99F4F53284}" sibTransId="{D3BF1D85-6B6A-4CA0-B0B4-42EE09A9E49D}"/>
    <dgm:cxn modelId="{49208FBC-9F42-4F94-B2E6-EDAB71BB7CA5}" srcId="{9654DCB2-FB6C-4B5C-98CF-D9666C9C0597}" destId="{06314CEF-EF15-4B01-9004-0F09252602C2}" srcOrd="2" destOrd="0" parTransId="{7595A49E-70A4-4F8F-903B-D0DBD4DD996C}" sibTransId="{07383013-D9B2-47C6-9D98-AC956431703F}"/>
    <dgm:cxn modelId="{A0CC9C8D-3B40-4BBF-8BC8-A5D540D5CF32}" type="presOf" srcId="{06314CEF-EF15-4B01-9004-0F09252602C2}" destId="{50C4BCC3-27D2-45DF-AD3B-D4E93B7FA2BB}" srcOrd="0" destOrd="0" presId="urn:microsoft.com/office/officeart/2005/8/layout/lProcess3"/>
    <dgm:cxn modelId="{FF5C7BFC-396D-45F4-A0EF-CAA98A7DCAA4}" srcId="{7420FFCC-83FE-49B4-9556-3DF06176DB8D}" destId="{3700F423-0DBD-4FBC-8770-EA135208CFC0}" srcOrd="6" destOrd="0" parTransId="{7D111F87-2A4E-45AC-A3E5-75236CC77E38}" sibTransId="{1CC72B55-C305-435A-9FB3-74A6B8930B9A}"/>
    <dgm:cxn modelId="{E3941D52-9299-4DFB-8F74-0F2DE8328D95}" srcId="{80C1A6A6-6CDF-4FB0-9C9F-0DB8911366A2}" destId="{44A14959-9B7D-4B12-AE57-7EE013B4B753}" srcOrd="0" destOrd="0" parTransId="{98E60762-790B-49BD-B302-C9BF5C672D9A}" sibTransId="{B85460F2-C240-445E-B2A5-E834D8DD3B8B}"/>
    <dgm:cxn modelId="{DBBEB8B9-1509-4E5F-B8E8-AD782B9499C5}" type="presOf" srcId="{1BC23BFD-5598-4293-BA1B-3382FB2B86CF}" destId="{409BADE2-7071-411C-85EF-3B10491D8841}" srcOrd="0" destOrd="0" presId="urn:microsoft.com/office/officeart/2005/8/layout/lProcess3"/>
    <dgm:cxn modelId="{A65A9196-BB88-4A53-83B7-F1FE795994A3}" srcId="{44A14959-9B7D-4B12-AE57-7EE013B4B753}" destId="{8BCAE81E-24A5-4860-832E-F73AA5E60E95}" srcOrd="2" destOrd="0" parTransId="{4F03A691-5C0F-4921-B131-2775D24770E6}" sibTransId="{E4E86720-C946-4C85-BDEB-F0F6863C21A7}"/>
    <dgm:cxn modelId="{80F4D224-6C22-49AE-9B65-908F39F03B5F}" type="presOf" srcId="{A9351E74-B76A-47C1-AC7F-EB4F3B2398D4}" destId="{52F9B65B-C0DE-44B1-895D-127FC618D6D6}" srcOrd="0" destOrd="0" presId="urn:microsoft.com/office/officeart/2005/8/layout/lProcess3"/>
    <dgm:cxn modelId="{D8AB0194-1E57-4CC2-9D8A-0D845FA2554F}" srcId="{80C1A6A6-6CDF-4FB0-9C9F-0DB8911366A2}" destId="{7420FFCC-83FE-49B4-9556-3DF06176DB8D}" srcOrd="3" destOrd="0" parTransId="{9E8FC084-5011-44E3-9007-4AE89D57D41C}" sibTransId="{F03DC49D-2F98-4CAF-BDBF-CB0D4C63C039}"/>
    <dgm:cxn modelId="{5AA318C1-7FF2-45EC-B241-515F01B2C465}" type="presOf" srcId="{80C1A6A6-6CDF-4FB0-9C9F-0DB8911366A2}" destId="{441FA91A-DC3C-474C-9FE5-E29230A669AA}" srcOrd="0" destOrd="0" presId="urn:microsoft.com/office/officeart/2005/8/layout/lProcess3"/>
    <dgm:cxn modelId="{5D094D2D-137E-41F4-A722-ADF7593D130D}" type="presOf" srcId="{BFA6F033-3E7F-4C0A-9FD2-CBEA30F7949A}" destId="{555E2136-015E-4268-8270-1543EBEF8D15}" srcOrd="0" destOrd="0" presId="urn:microsoft.com/office/officeart/2005/8/layout/lProcess3"/>
    <dgm:cxn modelId="{1DA2A6D0-0C5A-446E-9450-E23D29278E00}" srcId="{80C1A6A6-6CDF-4FB0-9C9F-0DB8911366A2}" destId="{9654DCB2-FB6C-4B5C-98CF-D9666C9C0597}" srcOrd="1" destOrd="0" parTransId="{3B2F2D28-8213-4B4F-B159-A6DDF4FB948C}" sibTransId="{4E02895D-3680-4274-BBB0-F061365773B0}"/>
    <dgm:cxn modelId="{A17A3FE4-D8ED-4F30-9762-5C3906FE65D7}" srcId="{7420FFCC-83FE-49B4-9556-3DF06176DB8D}" destId="{C80D8B9A-BFDB-495F-B2A1-6E469660A7B1}" srcOrd="4" destOrd="0" parTransId="{976BD062-B7B0-4899-B08B-0F83089A1A25}" sibTransId="{3D79D6F6-845D-4ABE-A85B-A18F171753D7}"/>
    <dgm:cxn modelId="{9F2BA2C0-A525-4451-90B9-6732D34B2037}" type="presOf" srcId="{5DEE555F-CC2C-41AC-A5A1-46B9082AD1EB}" destId="{B053B8A2-C68A-4DC9-A7CE-2699B035078C}" srcOrd="0" destOrd="0" presId="urn:microsoft.com/office/officeart/2005/8/layout/lProcess3"/>
    <dgm:cxn modelId="{C0B0F53F-5372-42CA-8C75-8A38D43189EC}" type="presOf" srcId="{9C0D0B9A-0728-4A4A-A091-F9C105CFE9F2}" destId="{A925E5B4-CCC9-40CD-9E1A-870E7161D0F2}" srcOrd="0" destOrd="0" presId="urn:microsoft.com/office/officeart/2005/8/layout/lProcess3"/>
    <dgm:cxn modelId="{63DFC698-B672-48C3-BC17-70C72B5CD87B}" srcId="{1BC23BFD-5598-4293-BA1B-3382FB2B86CF}" destId="{2CE52A46-C98E-45DE-B4C5-8D50B0803773}" srcOrd="0" destOrd="0" parTransId="{15ACFE7B-BF91-46EB-917A-7DCBF4669D3E}" sibTransId="{C5310010-6388-44DE-9DA1-46C7010FF163}"/>
    <dgm:cxn modelId="{777C0978-9646-406F-9FA6-D77D3B37AED8}" type="presOf" srcId="{44A14959-9B7D-4B12-AE57-7EE013B4B753}" destId="{5DFA7270-EE88-4C53-9044-D05681685994}" srcOrd="0" destOrd="0" presId="urn:microsoft.com/office/officeart/2005/8/layout/lProcess3"/>
    <dgm:cxn modelId="{CB0C6300-646A-4132-9CC2-93327BFAD07C}" srcId="{1BC23BFD-5598-4293-BA1B-3382FB2B86CF}" destId="{2B765144-EB5A-4A27-BA36-0FC783A52BFB}" srcOrd="3" destOrd="0" parTransId="{D5F7ED57-29B1-49A8-8BB9-D5D604BDC673}" sibTransId="{1F28122C-F7DA-44DB-AAF5-35540D4EB617}"/>
    <dgm:cxn modelId="{800D48CE-9C60-4BEF-9C55-70A4C55B79B5}" srcId="{7420FFCC-83FE-49B4-9556-3DF06176DB8D}" destId="{0A5F0BE1-CB30-44B3-8F03-9B5FC38CD43D}" srcOrd="5" destOrd="0" parTransId="{375A0ABC-D4EE-4BD1-9E75-0AC81323B05C}" sibTransId="{4C1B0787-7726-4353-B0BE-4D5339E829B9}"/>
    <dgm:cxn modelId="{08D5DFFA-290D-44CF-B796-485E27FB47FE}" type="presOf" srcId="{7420FFCC-83FE-49B4-9556-3DF06176DB8D}" destId="{33FA7C97-0326-43C9-88E9-36049CD45E56}" srcOrd="0" destOrd="0" presId="urn:microsoft.com/office/officeart/2005/8/layout/lProcess3"/>
    <dgm:cxn modelId="{71F35169-F876-492B-B424-CDEC8A0E135A}" type="presOf" srcId="{D9E956D6-BCAF-437E-B134-E74EE7E16E43}" destId="{86CE7211-9035-4C08-A700-6CA107319BA0}" srcOrd="0" destOrd="0" presId="urn:microsoft.com/office/officeart/2005/8/layout/lProcess3"/>
    <dgm:cxn modelId="{9124A114-BC7E-489B-B19F-4DEC9851DD19}" type="presOf" srcId="{3D7E5BA3-18A9-44FD-AB53-C027401F6979}" destId="{E16AAF5D-8A7A-4F1A-954F-99AAFE95E061}" srcOrd="0" destOrd="0" presId="urn:microsoft.com/office/officeart/2005/8/layout/lProcess3"/>
    <dgm:cxn modelId="{CA741590-45FB-42A5-BE20-37C51871C93A}" type="presOf" srcId="{514ACC36-C810-4CEE-A745-817EE1E75234}" destId="{938B8135-5C7F-4C01-84C9-1711FB1E9F08}" srcOrd="0" destOrd="0" presId="urn:microsoft.com/office/officeart/2005/8/layout/lProcess3"/>
    <dgm:cxn modelId="{54FE82F2-8503-480D-B924-AB6BCD786389}" srcId="{9654DCB2-FB6C-4B5C-98CF-D9666C9C0597}" destId="{B4F1008E-B7EF-4ABB-B677-B446353ED0D3}" srcOrd="1" destOrd="0" parTransId="{A3B0EF84-91CC-475E-A524-225379ECC983}" sibTransId="{636FB10A-63E1-421A-97BB-F92B2028FF30}"/>
    <dgm:cxn modelId="{F8EA1FF4-9AFD-4696-A817-6A1A36B959AA}" type="presOf" srcId="{DF8FD1AF-C1C9-4FCD-A914-6B583CAF2E67}" destId="{A80460AC-629B-43AE-BF9D-7B021F051C01}" srcOrd="0" destOrd="0" presId="urn:microsoft.com/office/officeart/2005/8/layout/lProcess3"/>
    <dgm:cxn modelId="{E38BA1A1-6780-45E3-89BF-5B5A345FDC14}" type="presOf" srcId="{2CE52A46-C98E-45DE-B4C5-8D50B0803773}" destId="{87BC3A23-120B-48FE-BEB2-48C617588C8C}" srcOrd="0" destOrd="0" presId="urn:microsoft.com/office/officeart/2005/8/layout/lProcess3"/>
    <dgm:cxn modelId="{D4E8E1DF-1A35-46F0-BED4-554C50E7810B}" type="presOf" srcId="{888685A4-DE4B-4BF4-853B-A8D8E69E80C3}" destId="{B9C9CB8A-80A7-4C32-9483-16B9E2A94A30}" srcOrd="0" destOrd="0" presId="urn:microsoft.com/office/officeart/2005/8/layout/lProcess3"/>
    <dgm:cxn modelId="{5BCC4D92-B87E-4BD6-81F8-C087E20784E6}" type="presOf" srcId="{4839270D-1C54-46D1-94AC-5051EFB08784}" destId="{FB11B8E6-2D86-4D64-B358-D8F640350EAA}" srcOrd="0" destOrd="0" presId="urn:microsoft.com/office/officeart/2005/8/layout/lProcess3"/>
    <dgm:cxn modelId="{4FACBD45-641E-4784-AE9D-0A55B65DB7FB}" srcId="{9654DCB2-FB6C-4B5C-98CF-D9666C9C0597}" destId="{A9351E74-B76A-47C1-AC7F-EB4F3B2398D4}" srcOrd="5" destOrd="0" parTransId="{D3C9A938-A7FD-4DC1-B298-9D0F1DCFABF2}" sibTransId="{725DB150-DEE0-4513-847D-04C2D2C91754}"/>
    <dgm:cxn modelId="{73EABB3F-8700-4425-B667-E72E1EFA9E98}" type="presOf" srcId="{0894FDE0-EC25-4729-99CB-3C06AA6B992F}" destId="{09168653-C30F-495A-B10D-ED0CD3F9CC99}" srcOrd="0" destOrd="0" presId="urn:microsoft.com/office/officeart/2005/8/layout/lProcess3"/>
    <dgm:cxn modelId="{4E48D934-A218-4AFE-BCB2-0FA44B27F1DB}" srcId="{7420FFCC-83FE-49B4-9556-3DF06176DB8D}" destId="{335653C8-8115-46DE-B2AB-3AF53F1287CF}" srcOrd="2" destOrd="0" parTransId="{CBE2A369-C3FF-46EA-A89A-9E7AA8C84181}" sibTransId="{1729C7BD-A81B-47E3-ABC5-58B4EA7B74A1}"/>
    <dgm:cxn modelId="{6E375288-4FFA-4AF0-BEFF-41D4E7DC6C89}" type="presOf" srcId="{10AF13A1-D076-4858-941E-F3DACEE2F599}" destId="{863AC72A-1380-4CE3-ADC9-BF932ACF26D2}" srcOrd="0" destOrd="0" presId="urn:microsoft.com/office/officeart/2005/8/layout/lProcess3"/>
    <dgm:cxn modelId="{85C5730B-6214-45B4-8F46-32EE96FBD463}" type="presOf" srcId="{3F20DE6A-1178-4D03-8F95-BE1DE71B3D21}" destId="{D9BA2635-AEC1-4438-8EEA-9A898041E922}" srcOrd="0" destOrd="0" presId="urn:microsoft.com/office/officeart/2005/8/layout/lProcess3"/>
    <dgm:cxn modelId="{D4F953E5-8506-4AAF-8820-C0265518EB92}" type="presOf" srcId="{E0E9782B-68C5-4FA7-876C-1E6189699C20}" destId="{D6BFD623-78AD-4747-8BBE-D05BC5FC7381}" srcOrd="0" destOrd="0" presId="urn:microsoft.com/office/officeart/2005/8/layout/lProcess3"/>
    <dgm:cxn modelId="{E5D30857-DF53-424B-AFC6-B472274F38B6}" type="presOf" srcId="{8049449F-3988-4AD9-AC39-DD996A54F6F5}" destId="{7033D11A-7389-4DF0-91FA-B66D1EC80D02}" srcOrd="0" destOrd="0" presId="urn:microsoft.com/office/officeart/2005/8/layout/lProcess3"/>
    <dgm:cxn modelId="{E0E2B737-4CC5-466A-8DC6-D2ACCA567386}" type="presOf" srcId="{F0030081-2D74-4420-98F5-DABE167A0989}" destId="{78B43249-9F38-440B-BEF9-EB9F08832474}" srcOrd="0" destOrd="0" presId="urn:microsoft.com/office/officeart/2005/8/layout/lProcess3"/>
    <dgm:cxn modelId="{E5356528-B8B9-4795-A58F-ED8A9077C382}" type="presOf" srcId="{8BCAE81E-24A5-4860-832E-F73AA5E60E95}" destId="{2D143D64-92BC-4AD4-A237-886F71652AEC}" srcOrd="0" destOrd="0" presId="urn:microsoft.com/office/officeart/2005/8/layout/lProcess3"/>
    <dgm:cxn modelId="{45E54D05-645D-4B08-B213-E3D8D11214BC}" srcId="{44A14959-9B7D-4B12-AE57-7EE013B4B753}" destId="{0894FDE0-EC25-4729-99CB-3C06AA6B992F}" srcOrd="0" destOrd="0" parTransId="{4AA32DDF-F859-46C8-A592-5D888FE42478}" sibTransId="{F1252364-3E98-426F-B1C4-AA59B4EA879F}"/>
    <dgm:cxn modelId="{EE8F23AA-C976-4406-8EC6-06B17493CA40}" type="presOf" srcId="{5B129D24-A454-4B95-83CA-A755092458D1}" destId="{78176923-A56E-4A90-AFCD-ADB2BBD860B7}" srcOrd="0" destOrd="0" presId="urn:microsoft.com/office/officeart/2005/8/layout/lProcess3"/>
    <dgm:cxn modelId="{B6A63B4A-2368-4F4D-81C3-381BA79025F7}" srcId="{44A14959-9B7D-4B12-AE57-7EE013B4B753}" destId="{BFA6F033-3E7F-4C0A-9FD2-CBEA30F7949A}" srcOrd="4" destOrd="0" parTransId="{64C83912-372A-436B-B397-5A4F51DD9A04}" sibTransId="{5A007F4A-7804-4370-BE5E-935EE06D3364}"/>
    <dgm:cxn modelId="{9A61358E-19DF-4DD7-A0C0-3732D833928F}" srcId="{1BC23BFD-5598-4293-BA1B-3382FB2B86CF}" destId="{E0E9782B-68C5-4FA7-876C-1E6189699C20}" srcOrd="4" destOrd="0" parTransId="{C9A668F5-9C03-46B7-9C67-DD2295185F5B}" sibTransId="{83B8DFBC-74F7-4427-857B-E03F5A6DC2F9}"/>
    <dgm:cxn modelId="{7F19FF11-118C-4183-ACE2-1643AA6845E5}" type="presOf" srcId="{2B765144-EB5A-4A27-BA36-0FC783A52BFB}" destId="{4DDE151F-273E-40F4-BF82-4FF181339456}" srcOrd="0" destOrd="0" presId="urn:microsoft.com/office/officeart/2005/8/layout/lProcess3"/>
    <dgm:cxn modelId="{90D9939E-2079-4EB1-A037-2D068D5BC4F3}" srcId="{9654DCB2-FB6C-4B5C-98CF-D9666C9C0597}" destId="{E4E20139-DFEE-4560-AA75-198A09E0CCB7}" srcOrd="6" destOrd="0" parTransId="{285585AB-E1BF-4EE2-9FCD-1016772FA0C5}" sibTransId="{681FAD53-A402-48BC-930C-D7B399B9F334}"/>
    <dgm:cxn modelId="{AA5FC048-CCAE-4015-868D-8CCE6AA04210}" srcId="{7420FFCC-83FE-49B4-9556-3DF06176DB8D}" destId="{9C0D0B9A-0728-4A4A-A091-F9C105CFE9F2}" srcOrd="0" destOrd="0" parTransId="{00C42DFF-0460-42EB-9BF3-BB941D189648}" sibTransId="{6A20E664-89A6-4B3F-990B-998BD6A66A87}"/>
    <dgm:cxn modelId="{9543B015-0112-4497-8F95-4DA36D88C77B}" srcId="{44A14959-9B7D-4B12-AE57-7EE013B4B753}" destId="{5DEE555F-CC2C-41AC-A5A1-46B9082AD1EB}" srcOrd="5" destOrd="0" parTransId="{07D9F130-AADB-458E-A6B6-C15E56659A59}" sibTransId="{E483042E-D3C2-4753-9CA2-750727B8D4E9}"/>
    <dgm:cxn modelId="{B03D111E-9929-498C-BC0E-22989619ED8F}" type="presOf" srcId="{3700F423-0DBD-4FBC-8770-EA135208CFC0}" destId="{4374D3F0-3BB5-4430-8AAA-B173FC3EC9A5}" srcOrd="0" destOrd="0" presId="urn:microsoft.com/office/officeart/2005/8/layout/lProcess3"/>
    <dgm:cxn modelId="{27DFB90C-5AFB-4418-BA73-F86CD4784310}" type="presOf" srcId="{E4E20139-DFEE-4560-AA75-198A09E0CCB7}" destId="{903E1E2C-4AFA-48ED-97C8-69269F9ACBE3}" srcOrd="0" destOrd="0" presId="urn:microsoft.com/office/officeart/2005/8/layout/lProcess3"/>
    <dgm:cxn modelId="{04B72757-154A-4443-882E-D13E1D9EDE74}" srcId="{9654DCB2-FB6C-4B5C-98CF-D9666C9C0597}" destId="{4839270D-1C54-46D1-94AC-5051EFB08784}" srcOrd="3" destOrd="0" parTransId="{0608C7F3-A35B-4E08-936E-7AE2329E04CC}" sibTransId="{460598ED-433C-47F3-B75E-DED0E0F05481}"/>
    <dgm:cxn modelId="{E2F990A1-6875-4C3D-A9F2-9F4B67DF910B}" type="presOf" srcId="{C80D8B9A-BFDB-495F-B2A1-6E469660A7B1}" destId="{1EB7471F-1AB4-477A-B980-DE9575DFE347}" srcOrd="0" destOrd="0" presId="urn:microsoft.com/office/officeart/2005/8/layout/lProcess3"/>
    <dgm:cxn modelId="{26AA1C6C-7043-4E93-A1E7-38FD3ACD334B}" srcId="{44A14959-9B7D-4B12-AE57-7EE013B4B753}" destId="{3D7E5BA3-18A9-44FD-AB53-C027401F6979}" srcOrd="6" destOrd="0" parTransId="{758B14DD-2089-4C0D-A2E5-F607BEE1C6E8}" sibTransId="{8F7E980D-6B16-44E9-9FBE-551B0A662E5A}"/>
    <dgm:cxn modelId="{8B652EE0-B777-4912-BCAA-85E942A12FF8}" type="presOf" srcId="{9654DCB2-FB6C-4B5C-98CF-D9666C9C0597}" destId="{1BBD9327-EB91-48C5-8CBD-61150D4B3BF8}" srcOrd="0" destOrd="0" presId="urn:microsoft.com/office/officeart/2005/8/layout/lProcess3"/>
    <dgm:cxn modelId="{F82E6034-A2E7-42ED-A3C8-C079C87E5236}" type="presOf" srcId="{0A5F0BE1-CB30-44B3-8F03-9B5FC38CD43D}" destId="{26A9E3E0-B405-49AC-B5C8-74F8F7A436B9}" srcOrd="0" destOrd="0" presId="urn:microsoft.com/office/officeart/2005/8/layout/lProcess3"/>
    <dgm:cxn modelId="{7BCB89F8-1018-4810-9D48-0DF34DAF0B76}" srcId="{9654DCB2-FB6C-4B5C-98CF-D9666C9C0597}" destId="{DF8FD1AF-C1C9-4FCD-A914-6B583CAF2E67}" srcOrd="0" destOrd="0" parTransId="{6C97C0D9-2C89-4B2A-8D3D-7CD0D240E43E}" sibTransId="{A41418D9-416F-4B4B-A18E-BE313125E31C}"/>
    <dgm:cxn modelId="{42AD61E6-AA4A-4729-930A-9E89E0908A69}" type="presOf" srcId="{979A913D-E605-451B-9718-8F44C9B27E9F}" destId="{273A1956-AD21-4036-979B-4D54527C0514}" srcOrd="0" destOrd="0" presId="urn:microsoft.com/office/officeart/2005/8/layout/lProcess3"/>
    <dgm:cxn modelId="{14E92ED1-FCB0-4269-81EA-43194E07FBFB}" srcId="{1BC23BFD-5598-4293-BA1B-3382FB2B86CF}" destId="{979A913D-E605-451B-9718-8F44C9B27E9F}" srcOrd="5" destOrd="0" parTransId="{6A715C03-FF11-41BD-9662-E6666C8616B9}" sibTransId="{01EF0A8E-EDE3-46AF-95E8-0B1F2CE3E65C}"/>
    <dgm:cxn modelId="{2E47ECF9-D09E-4CA9-992E-AA3E72EE6E95}" srcId="{9654DCB2-FB6C-4B5C-98CF-D9666C9C0597}" destId="{8049449F-3988-4AD9-AC39-DD996A54F6F5}" srcOrd="4" destOrd="0" parTransId="{E6196A61-BFC2-4CD3-938B-D361584A57DB}" sibTransId="{F6127506-F688-466C-9C15-817602AC85A3}"/>
    <dgm:cxn modelId="{6E8407A0-DEEC-4F71-84B3-14DFDE765C6F}" type="presParOf" srcId="{441FA91A-DC3C-474C-9FE5-E29230A669AA}" destId="{61BDE113-DF2C-43FA-9577-5789B775508A}" srcOrd="0" destOrd="0" presId="urn:microsoft.com/office/officeart/2005/8/layout/lProcess3"/>
    <dgm:cxn modelId="{5AA6FA0B-BF0D-4A52-97A3-4F90527ABFE3}" type="presParOf" srcId="{61BDE113-DF2C-43FA-9577-5789B775508A}" destId="{5DFA7270-EE88-4C53-9044-D05681685994}" srcOrd="0" destOrd="0" presId="urn:microsoft.com/office/officeart/2005/8/layout/lProcess3"/>
    <dgm:cxn modelId="{8913B7C8-1335-4A42-95A3-23BD60495A09}" type="presParOf" srcId="{61BDE113-DF2C-43FA-9577-5789B775508A}" destId="{02075C01-ABA0-4B6A-B268-1018673A25EA}" srcOrd="1" destOrd="0" presId="urn:microsoft.com/office/officeart/2005/8/layout/lProcess3"/>
    <dgm:cxn modelId="{F6B2975F-B312-4D05-ACF4-ABE3800DCDF0}" type="presParOf" srcId="{61BDE113-DF2C-43FA-9577-5789B775508A}" destId="{09168653-C30F-495A-B10D-ED0CD3F9CC99}" srcOrd="2" destOrd="0" presId="urn:microsoft.com/office/officeart/2005/8/layout/lProcess3"/>
    <dgm:cxn modelId="{1944002E-729F-41A3-AE1D-612EDE1C5C03}" type="presParOf" srcId="{61BDE113-DF2C-43FA-9577-5789B775508A}" destId="{3A90091E-DC34-4A5C-98C2-97901A2639F3}" srcOrd="3" destOrd="0" presId="urn:microsoft.com/office/officeart/2005/8/layout/lProcess3"/>
    <dgm:cxn modelId="{CD6F7493-3A9A-41FF-9B4C-9EA0F09EB9DD}" type="presParOf" srcId="{61BDE113-DF2C-43FA-9577-5789B775508A}" destId="{D9BA2635-AEC1-4438-8EEA-9A898041E922}" srcOrd="4" destOrd="0" presId="urn:microsoft.com/office/officeart/2005/8/layout/lProcess3"/>
    <dgm:cxn modelId="{A159D266-7867-436C-A0A0-C6C770998CC7}" type="presParOf" srcId="{61BDE113-DF2C-43FA-9577-5789B775508A}" destId="{8FAE7541-F9E4-45AF-9070-E585773DB5E5}" srcOrd="5" destOrd="0" presId="urn:microsoft.com/office/officeart/2005/8/layout/lProcess3"/>
    <dgm:cxn modelId="{4C4A447C-0D87-481F-BFB9-14864C815FD1}" type="presParOf" srcId="{61BDE113-DF2C-43FA-9577-5789B775508A}" destId="{2D143D64-92BC-4AD4-A237-886F71652AEC}" srcOrd="6" destOrd="0" presId="urn:microsoft.com/office/officeart/2005/8/layout/lProcess3"/>
    <dgm:cxn modelId="{A06FD7B9-F541-4DD1-8F48-D6AA170C813E}" type="presParOf" srcId="{61BDE113-DF2C-43FA-9577-5789B775508A}" destId="{14FA64FA-3C18-4BA8-B21F-A6B52E45AAAE}" srcOrd="7" destOrd="0" presId="urn:microsoft.com/office/officeart/2005/8/layout/lProcess3"/>
    <dgm:cxn modelId="{D2275253-7907-46F2-9501-46E3614DA8DC}" type="presParOf" srcId="{61BDE113-DF2C-43FA-9577-5789B775508A}" destId="{78176923-A56E-4A90-AFCD-ADB2BBD860B7}" srcOrd="8" destOrd="0" presId="urn:microsoft.com/office/officeart/2005/8/layout/lProcess3"/>
    <dgm:cxn modelId="{98B24A0A-58DA-4C97-A396-9089E750E200}" type="presParOf" srcId="{61BDE113-DF2C-43FA-9577-5789B775508A}" destId="{0A64CD41-825C-44D3-A73B-FD17C4468735}" srcOrd="9" destOrd="0" presId="urn:microsoft.com/office/officeart/2005/8/layout/lProcess3"/>
    <dgm:cxn modelId="{CBD8EAF7-3629-4A14-824E-2D628A0A16DF}" type="presParOf" srcId="{61BDE113-DF2C-43FA-9577-5789B775508A}" destId="{555E2136-015E-4268-8270-1543EBEF8D15}" srcOrd="10" destOrd="0" presId="urn:microsoft.com/office/officeart/2005/8/layout/lProcess3"/>
    <dgm:cxn modelId="{69195405-4142-49B6-B053-E92948BF8C35}" type="presParOf" srcId="{61BDE113-DF2C-43FA-9577-5789B775508A}" destId="{DA428B35-70D4-4599-957E-57544EE11882}" srcOrd="11" destOrd="0" presId="urn:microsoft.com/office/officeart/2005/8/layout/lProcess3"/>
    <dgm:cxn modelId="{4AC4621F-FD9B-4BE2-A6F7-D5116F8073B1}" type="presParOf" srcId="{61BDE113-DF2C-43FA-9577-5789B775508A}" destId="{B053B8A2-C68A-4DC9-A7CE-2699B035078C}" srcOrd="12" destOrd="0" presId="urn:microsoft.com/office/officeart/2005/8/layout/lProcess3"/>
    <dgm:cxn modelId="{EA5038DD-9DE3-4432-95BE-3F1E1ADA9E65}" type="presParOf" srcId="{61BDE113-DF2C-43FA-9577-5789B775508A}" destId="{DCC5CC01-4EC6-4C10-9391-8CB68A2C05A2}" srcOrd="13" destOrd="0" presId="urn:microsoft.com/office/officeart/2005/8/layout/lProcess3"/>
    <dgm:cxn modelId="{6A8A7EB0-A332-4E3A-A673-A68AB6E2D603}" type="presParOf" srcId="{61BDE113-DF2C-43FA-9577-5789B775508A}" destId="{E16AAF5D-8A7A-4F1A-954F-99AAFE95E061}" srcOrd="14" destOrd="0" presId="urn:microsoft.com/office/officeart/2005/8/layout/lProcess3"/>
    <dgm:cxn modelId="{0A57862A-925C-4A68-9102-9FD45978CD84}" type="presParOf" srcId="{441FA91A-DC3C-474C-9FE5-E29230A669AA}" destId="{46530485-3C29-423C-A7A2-56B56A16885D}" srcOrd="1" destOrd="0" presId="urn:microsoft.com/office/officeart/2005/8/layout/lProcess3"/>
    <dgm:cxn modelId="{60D832FA-9BFD-4CF7-886A-73D9DF39EACA}" type="presParOf" srcId="{441FA91A-DC3C-474C-9FE5-E29230A669AA}" destId="{A5324CD6-EC73-465B-BDDB-A0132C9E1DAF}" srcOrd="2" destOrd="0" presId="urn:microsoft.com/office/officeart/2005/8/layout/lProcess3"/>
    <dgm:cxn modelId="{03CCAC85-02DA-468E-A8A9-2E3D29AC71EE}" type="presParOf" srcId="{A5324CD6-EC73-465B-BDDB-A0132C9E1DAF}" destId="{1BBD9327-EB91-48C5-8CBD-61150D4B3BF8}" srcOrd="0" destOrd="0" presId="urn:microsoft.com/office/officeart/2005/8/layout/lProcess3"/>
    <dgm:cxn modelId="{DAD4C715-923C-4547-A823-017A8E3DFBD2}" type="presParOf" srcId="{A5324CD6-EC73-465B-BDDB-A0132C9E1DAF}" destId="{C515A36B-0DDE-48CC-A163-2879BBDEC4E6}" srcOrd="1" destOrd="0" presId="urn:microsoft.com/office/officeart/2005/8/layout/lProcess3"/>
    <dgm:cxn modelId="{F8DFF9CC-E53B-44DA-A737-DB1DE719D7C6}" type="presParOf" srcId="{A5324CD6-EC73-465B-BDDB-A0132C9E1DAF}" destId="{A80460AC-629B-43AE-BF9D-7B021F051C01}" srcOrd="2" destOrd="0" presId="urn:microsoft.com/office/officeart/2005/8/layout/lProcess3"/>
    <dgm:cxn modelId="{07A17563-4FE1-4A7B-B11F-656FD2831C13}" type="presParOf" srcId="{A5324CD6-EC73-465B-BDDB-A0132C9E1DAF}" destId="{86F51E17-025F-4829-8D1E-9B3A59B4E242}" srcOrd="3" destOrd="0" presId="urn:microsoft.com/office/officeart/2005/8/layout/lProcess3"/>
    <dgm:cxn modelId="{FB05E6AB-48E2-487E-9592-B2CB2F873DB0}" type="presParOf" srcId="{A5324CD6-EC73-465B-BDDB-A0132C9E1DAF}" destId="{C197C3E8-C0DB-491D-A95A-78BDBDFA073C}" srcOrd="4" destOrd="0" presId="urn:microsoft.com/office/officeart/2005/8/layout/lProcess3"/>
    <dgm:cxn modelId="{3372CA1E-519F-4795-8529-49A00F052B28}" type="presParOf" srcId="{A5324CD6-EC73-465B-BDDB-A0132C9E1DAF}" destId="{B751FA7E-BFF5-410E-B0C0-1374941998B2}" srcOrd="5" destOrd="0" presId="urn:microsoft.com/office/officeart/2005/8/layout/lProcess3"/>
    <dgm:cxn modelId="{2C6483E4-9E99-4191-8717-D1652C9A755F}" type="presParOf" srcId="{A5324CD6-EC73-465B-BDDB-A0132C9E1DAF}" destId="{50C4BCC3-27D2-45DF-AD3B-D4E93B7FA2BB}" srcOrd="6" destOrd="0" presId="urn:microsoft.com/office/officeart/2005/8/layout/lProcess3"/>
    <dgm:cxn modelId="{6D9B0BD0-2331-4D96-84C5-FC9C3EF90DEB}" type="presParOf" srcId="{A5324CD6-EC73-465B-BDDB-A0132C9E1DAF}" destId="{69BE88EA-0B3F-4A41-BA8B-5BEB80C8931E}" srcOrd="7" destOrd="0" presId="urn:microsoft.com/office/officeart/2005/8/layout/lProcess3"/>
    <dgm:cxn modelId="{378FB3E2-3245-49A0-92D0-9F681E3A3145}" type="presParOf" srcId="{A5324CD6-EC73-465B-BDDB-A0132C9E1DAF}" destId="{FB11B8E6-2D86-4D64-B358-D8F640350EAA}" srcOrd="8" destOrd="0" presId="urn:microsoft.com/office/officeart/2005/8/layout/lProcess3"/>
    <dgm:cxn modelId="{BDAFCA40-E316-4EA7-A1F6-AAAFD55A6F34}" type="presParOf" srcId="{A5324CD6-EC73-465B-BDDB-A0132C9E1DAF}" destId="{8750E49E-8081-416B-A9A9-A6395CE2F2AE}" srcOrd="9" destOrd="0" presId="urn:microsoft.com/office/officeart/2005/8/layout/lProcess3"/>
    <dgm:cxn modelId="{0A91302C-CE27-4787-B50B-6BB840B9EC2E}" type="presParOf" srcId="{A5324CD6-EC73-465B-BDDB-A0132C9E1DAF}" destId="{7033D11A-7389-4DF0-91FA-B66D1EC80D02}" srcOrd="10" destOrd="0" presId="urn:microsoft.com/office/officeart/2005/8/layout/lProcess3"/>
    <dgm:cxn modelId="{41F985E4-3AFB-4EDF-AF20-DFCEF4EFE060}" type="presParOf" srcId="{A5324CD6-EC73-465B-BDDB-A0132C9E1DAF}" destId="{7C9480D8-7394-4E67-B4FF-5C8286B256C5}" srcOrd="11" destOrd="0" presId="urn:microsoft.com/office/officeart/2005/8/layout/lProcess3"/>
    <dgm:cxn modelId="{063C558A-7397-4D2A-94A4-C82965C5985D}" type="presParOf" srcId="{A5324CD6-EC73-465B-BDDB-A0132C9E1DAF}" destId="{52F9B65B-C0DE-44B1-895D-127FC618D6D6}" srcOrd="12" destOrd="0" presId="urn:microsoft.com/office/officeart/2005/8/layout/lProcess3"/>
    <dgm:cxn modelId="{51682FD9-A05F-402F-8246-8F034AAB6D15}" type="presParOf" srcId="{A5324CD6-EC73-465B-BDDB-A0132C9E1DAF}" destId="{021C4C39-039A-4061-87E9-9294E500D936}" srcOrd="13" destOrd="0" presId="urn:microsoft.com/office/officeart/2005/8/layout/lProcess3"/>
    <dgm:cxn modelId="{2CA8F270-21AC-49EE-BFDC-BED670C77432}" type="presParOf" srcId="{A5324CD6-EC73-465B-BDDB-A0132C9E1DAF}" destId="{903E1E2C-4AFA-48ED-97C8-69269F9ACBE3}" srcOrd="14" destOrd="0" presId="urn:microsoft.com/office/officeart/2005/8/layout/lProcess3"/>
    <dgm:cxn modelId="{62A68B51-673B-426F-B3F3-A8210F6B2787}" type="presParOf" srcId="{441FA91A-DC3C-474C-9FE5-E29230A669AA}" destId="{EB8C7D18-D001-4C59-95BB-2B089253CB2A}" srcOrd="3" destOrd="0" presId="urn:microsoft.com/office/officeart/2005/8/layout/lProcess3"/>
    <dgm:cxn modelId="{C0422831-03E3-4F93-BAEE-D6E23189CAC7}" type="presParOf" srcId="{441FA91A-DC3C-474C-9FE5-E29230A669AA}" destId="{8A42A53B-AD56-4CC8-AA94-52CA81B75401}" srcOrd="4" destOrd="0" presId="urn:microsoft.com/office/officeart/2005/8/layout/lProcess3"/>
    <dgm:cxn modelId="{E281158F-BB4D-496D-9FC7-730A3AD4BCF0}" type="presParOf" srcId="{8A42A53B-AD56-4CC8-AA94-52CA81B75401}" destId="{409BADE2-7071-411C-85EF-3B10491D8841}" srcOrd="0" destOrd="0" presId="urn:microsoft.com/office/officeart/2005/8/layout/lProcess3"/>
    <dgm:cxn modelId="{1917C888-DF8F-4D73-819A-128C1C8168BC}" type="presParOf" srcId="{8A42A53B-AD56-4CC8-AA94-52CA81B75401}" destId="{71D8A172-A504-4135-87F1-62F941FF3DEC}" srcOrd="1" destOrd="0" presId="urn:microsoft.com/office/officeart/2005/8/layout/lProcess3"/>
    <dgm:cxn modelId="{9B9F1CE3-EF2A-4949-804D-DF72EB4198CA}" type="presParOf" srcId="{8A42A53B-AD56-4CC8-AA94-52CA81B75401}" destId="{87BC3A23-120B-48FE-BEB2-48C617588C8C}" srcOrd="2" destOrd="0" presId="urn:microsoft.com/office/officeart/2005/8/layout/lProcess3"/>
    <dgm:cxn modelId="{CBEDA31D-B830-4799-A262-9B76CFF2012B}" type="presParOf" srcId="{8A42A53B-AD56-4CC8-AA94-52CA81B75401}" destId="{B5F10CE8-06B6-43A7-9CF5-12858E9A2F52}" srcOrd="3" destOrd="0" presId="urn:microsoft.com/office/officeart/2005/8/layout/lProcess3"/>
    <dgm:cxn modelId="{4C132D23-50ED-46FF-9920-1A199CE132E2}" type="presParOf" srcId="{8A42A53B-AD56-4CC8-AA94-52CA81B75401}" destId="{78B43249-9F38-440B-BEF9-EB9F08832474}" srcOrd="4" destOrd="0" presId="urn:microsoft.com/office/officeart/2005/8/layout/lProcess3"/>
    <dgm:cxn modelId="{6206AAC5-603D-40D0-A4FE-E39F8D9C5C75}" type="presParOf" srcId="{8A42A53B-AD56-4CC8-AA94-52CA81B75401}" destId="{FB523C88-D740-4014-9D8C-25986520D760}" srcOrd="5" destOrd="0" presId="urn:microsoft.com/office/officeart/2005/8/layout/lProcess3"/>
    <dgm:cxn modelId="{396F52B6-E79D-43E5-ADA2-C06436243756}" type="presParOf" srcId="{8A42A53B-AD56-4CC8-AA94-52CA81B75401}" destId="{86CE7211-9035-4C08-A700-6CA107319BA0}" srcOrd="6" destOrd="0" presId="urn:microsoft.com/office/officeart/2005/8/layout/lProcess3"/>
    <dgm:cxn modelId="{4A46A16F-0924-4D89-8305-3CDB81C15B89}" type="presParOf" srcId="{8A42A53B-AD56-4CC8-AA94-52CA81B75401}" destId="{38E10A6E-D87D-4C51-AE92-4BAE2899C65D}" srcOrd="7" destOrd="0" presId="urn:microsoft.com/office/officeart/2005/8/layout/lProcess3"/>
    <dgm:cxn modelId="{068FF2CB-101D-4A6C-A5B4-E8A4666BB31C}" type="presParOf" srcId="{8A42A53B-AD56-4CC8-AA94-52CA81B75401}" destId="{4DDE151F-273E-40F4-BF82-4FF181339456}" srcOrd="8" destOrd="0" presId="urn:microsoft.com/office/officeart/2005/8/layout/lProcess3"/>
    <dgm:cxn modelId="{63316E0E-4C16-495A-BFD2-225693B56FDC}" type="presParOf" srcId="{8A42A53B-AD56-4CC8-AA94-52CA81B75401}" destId="{FB9AFCBB-CE94-4FE4-9670-CCE50E83173E}" srcOrd="9" destOrd="0" presId="urn:microsoft.com/office/officeart/2005/8/layout/lProcess3"/>
    <dgm:cxn modelId="{14EA3AF1-E48A-4244-B365-15690AA88CEE}" type="presParOf" srcId="{8A42A53B-AD56-4CC8-AA94-52CA81B75401}" destId="{D6BFD623-78AD-4747-8BBE-D05BC5FC7381}" srcOrd="10" destOrd="0" presId="urn:microsoft.com/office/officeart/2005/8/layout/lProcess3"/>
    <dgm:cxn modelId="{33AEF262-1CD7-48B4-9045-BFB957E317D9}" type="presParOf" srcId="{8A42A53B-AD56-4CC8-AA94-52CA81B75401}" destId="{91D36B68-23B7-4733-963A-C8385B000E89}" srcOrd="11" destOrd="0" presId="urn:microsoft.com/office/officeart/2005/8/layout/lProcess3"/>
    <dgm:cxn modelId="{7041C051-4B51-47F6-8550-86B05D4DEB9B}" type="presParOf" srcId="{8A42A53B-AD56-4CC8-AA94-52CA81B75401}" destId="{273A1956-AD21-4036-979B-4D54527C0514}" srcOrd="12" destOrd="0" presId="urn:microsoft.com/office/officeart/2005/8/layout/lProcess3"/>
    <dgm:cxn modelId="{87C0B421-6AA7-4934-B4BA-7EB6F9E7E029}" type="presParOf" srcId="{8A42A53B-AD56-4CC8-AA94-52CA81B75401}" destId="{8B9ED2A5-7591-441C-8D55-C4780CA41830}" srcOrd="13" destOrd="0" presId="urn:microsoft.com/office/officeart/2005/8/layout/lProcess3"/>
    <dgm:cxn modelId="{CF8588EF-9B7D-4921-829F-D742AC1BA82F}" type="presParOf" srcId="{8A42A53B-AD56-4CC8-AA94-52CA81B75401}" destId="{863AC72A-1380-4CE3-ADC9-BF932ACF26D2}" srcOrd="14" destOrd="0" presId="urn:microsoft.com/office/officeart/2005/8/layout/lProcess3"/>
    <dgm:cxn modelId="{4E1714A4-B80F-4687-BD51-A3A79CB5BE2A}" type="presParOf" srcId="{441FA91A-DC3C-474C-9FE5-E29230A669AA}" destId="{5298AE4B-BC5F-454B-ABCA-E8E3F4A165A7}" srcOrd="5" destOrd="0" presId="urn:microsoft.com/office/officeart/2005/8/layout/lProcess3"/>
    <dgm:cxn modelId="{6A34787B-0DB3-4264-B2DC-2F9D2B0A7770}" type="presParOf" srcId="{441FA91A-DC3C-474C-9FE5-E29230A669AA}" destId="{F7904ADF-6E55-41AF-82B0-D9209A6EEE77}" srcOrd="6" destOrd="0" presId="urn:microsoft.com/office/officeart/2005/8/layout/lProcess3"/>
    <dgm:cxn modelId="{F3B91480-2ADE-415B-A7FA-5ECA52029D1B}" type="presParOf" srcId="{F7904ADF-6E55-41AF-82B0-D9209A6EEE77}" destId="{33FA7C97-0326-43C9-88E9-36049CD45E56}" srcOrd="0" destOrd="0" presId="urn:microsoft.com/office/officeart/2005/8/layout/lProcess3"/>
    <dgm:cxn modelId="{FF85BCB5-0867-4CAC-A2EB-8CE309FA6D89}" type="presParOf" srcId="{F7904ADF-6E55-41AF-82B0-D9209A6EEE77}" destId="{587CDB5F-96D8-4F2A-99A7-8AD1D125204E}" srcOrd="1" destOrd="0" presId="urn:microsoft.com/office/officeart/2005/8/layout/lProcess3"/>
    <dgm:cxn modelId="{AC054C00-9B4E-4504-BD81-F4C71134883D}" type="presParOf" srcId="{F7904ADF-6E55-41AF-82B0-D9209A6EEE77}" destId="{A925E5B4-CCC9-40CD-9E1A-870E7161D0F2}" srcOrd="2" destOrd="0" presId="urn:microsoft.com/office/officeart/2005/8/layout/lProcess3"/>
    <dgm:cxn modelId="{21106741-31FA-424D-99B9-318A41860B97}" type="presParOf" srcId="{F7904ADF-6E55-41AF-82B0-D9209A6EEE77}" destId="{12520989-FAE5-48ED-BADF-075A0F6D2686}" srcOrd="3" destOrd="0" presId="urn:microsoft.com/office/officeart/2005/8/layout/lProcess3"/>
    <dgm:cxn modelId="{BB8C4937-C000-451D-923E-4083CF2E0BBD}" type="presParOf" srcId="{F7904ADF-6E55-41AF-82B0-D9209A6EEE77}" destId="{938B8135-5C7F-4C01-84C9-1711FB1E9F08}" srcOrd="4" destOrd="0" presId="urn:microsoft.com/office/officeart/2005/8/layout/lProcess3"/>
    <dgm:cxn modelId="{408EBF40-FA99-4BC5-8F87-6E12AAA055FD}" type="presParOf" srcId="{F7904ADF-6E55-41AF-82B0-D9209A6EEE77}" destId="{98ADFE62-ED64-47FD-A7A9-30646536E573}" srcOrd="5" destOrd="0" presId="urn:microsoft.com/office/officeart/2005/8/layout/lProcess3"/>
    <dgm:cxn modelId="{2428236C-B394-4326-A1F7-DECF1FB6692E}" type="presParOf" srcId="{F7904ADF-6E55-41AF-82B0-D9209A6EEE77}" destId="{D452D177-773B-4886-AA1A-296F50996785}" srcOrd="6" destOrd="0" presId="urn:microsoft.com/office/officeart/2005/8/layout/lProcess3"/>
    <dgm:cxn modelId="{4B900329-C2A2-4DF2-A375-EBDE217E8D94}" type="presParOf" srcId="{F7904ADF-6E55-41AF-82B0-D9209A6EEE77}" destId="{4625E117-287E-4820-BAFB-6DEE4DC2A9F7}" srcOrd="7" destOrd="0" presId="urn:microsoft.com/office/officeart/2005/8/layout/lProcess3"/>
    <dgm:cxn modelId="{D8794C33-40E6-4316-A588-F215DF263465}" type="presParOf" srcId="{F7904ADF-6E55-41AF-82B0-D9209A6EEE77}" destId="{B9C9CB8A-80A7-4C32-9483-16B9E2A94A30}" srcOrd="8" destOrd="0" presId="urn:microsoft.com/office/officeart/2005/8/layout/lProcess3"/>
    <dgm:cxn modelId="{5B9C68C9-6296-47A8-B6FC-72821E595A8F}" type="presParOf" srcId="{F7904ADF-6E55-41AF-82B0-D9209A6EEE77}" destId="{73F508B7-9D1E-496C-A415-60B818215E3D}" srcOrd="9" destOrd="0" presId="urn:microsoft.com/office/officeart/2005/8/layout/lProcess3"/>
    <dgm:cxn modelId="{C44E3418-A7B8-40CA-A5FA-DFDB784DBE29}" type="presParOf" srcId="{F7904ADF-6E55-41AF-82B0-D9209A6EEE77}" destId="{1EB7471F-1AB4-477A-B980-DE9575DFE347}" srcOrd="10" destOrd="0" presId="urn:microsoft.com/office/officeart/2005/8/layout/lProcess3"/>
    <dgm:cxn modelId="{1169DE0B-5B28-44C3-8A24-7F6AF8163B54}" type="presParOf" srcId="{F7904ADF-6E55-41AF-82B0-D9209A6EEE77}" destId="{0F211B70-87DC-4D0D-B29C-F402CAB2A92C}" srcOrd="11" destOrd="0" presId="urn:microsoft.com/office/officeart/2005/8/layout/lProcess3"/>
    <dgm:cxn modelId="{C5BBE0C9-0972-44B5-B502-4906CD6BDD4B}" type="presParOf" srcId="{F7904ADF-6E55-41AF-82B0-D9209A6EEE77}" destId="{26A9E3E0-B405-49AC-B5C8-74F8F7A436B9}" srcOrd="12" destOrd="0" presId="urn:microsoft.com/office/officeart/2005/8/layout/lProcess3"/>
    <dgm:cxn modelId="{99D5670B-79C2-4C54-A53C-A132AE253E0E}" type="presParOf" srcId="{F7904ADF-6E55-41AF-82B0-D9209A6EEE77}" destId="{2E662B76-F599-4515-AFFF-4D611E7706F1}" srcOrd="13" destOrd="0" presId="urn:microsoft.com/office/officeart/2005/8/layout/lProcess3"/>
    <dgm:cxn modelId="{5BC080A1-6F43-4F5A-8870-E1A16AEB11CE}" type="presParOf" srcId="{F7904ADF-6E55-41AF-82B0-D9209A6EEE77}" destId="{4374D3F0-3BB5-4430-8AAA-B173FC3EC9A5}" srcOrd="14"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C1A6A6-6CDF-4FB0-9C9F-0DB8911366A2}"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GB"/>
        </a:p>
      </dgm:t>
    </dgm:pt>
    <dgm:pt modelId="{10AF13A1-D076-4858-941E-F3DACEE2F599}">
      <dgm:prSet phldrT="[Text]"/>
      <dgm:spPr/>
      <dgm:t>
        <a:bodyPr/>
        <a:lstStyle/>
        <a:p>
          <a:endParaRPr lang="en-GB" dirty="0">
            <a:latin typeface="Arial" panose="020B0604020202020204" pitchFamily="34" charset="0"/>
            <a:cs typeface="Arial" panose="020B0604020202020204" pitchFamily="34" charset="0"/>
          </a:endParaRPr>
        </a:p>
      </dgm:t>
    </dgm:pt>
    <dgm:pt modelId="{561AF29E-A1D5-43B3-8C7A-A0DA67F78B0F}" type="par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33A7CB02-8E76-49E3-923B-EAD928423ED4}" type="sib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1BC23BFD-5598-4293-BA1B-3382FB2B86CF}">
      <dgm:prSet phldrT="[Text]"/>
      <dgm:spPr>
        <a:gradFill flip="none" rotWithShape="1">
          <a:gsLst>
            <a:gs pos="0">
              <a:schemeClr val="accent5">
                <a:lumMod val="60000"/>
                <a:lumOff val="40000"/>
              </a:schemeClr>
            </a:gs>
            <a:gs pos="100000">
              <a:schemeClr val="accent5">
                <a:lumMod val="40000"/>
                <a:lumOff val="6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Universal</a:t>
          </a:r>
          <a:endParaRPr lang="en-GB" dirty="0">
            <a:solidFill>
              <a:schemeClr val="tx1"/>
            </a:solidFill>
            <a:latin typeface="Arial" panose="020B0604020202020204" pitchFamily="34" charset="0"/>
            <a:cs typeface="Arial" panose="020B0604020202020204" pitchFamily="34" charset="0"/>
          </a:endParaRPr>
        </a:p>
      </dgm:t>
    </dgm:pt>
    <dgm:pt modelId="{E41EE003-EAAD-4AE1-BE05-8B99F4F53284}" type="par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D3BF1D85-6B6A-4CA0-B0B4-42EE09A9E49D}" type="sib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979A913D-E605-451B-9718-8F44C9B27E9F}">
      <dgm:prSet phldrT="[Text]"/>
      <dgm:spPr/>
      <dgm:t>
        <a:bodyPr/>
        <a:lstStyle/>
        <a:p>
          <a:endParaRPr lang="en-GB" dirty="0">
            <a:latin typeface="Arial" panose="020B0604020202020204" pitchFamily="34" charset="0"/>
            <a:cs typeface="Arial" panose="020B0604020202020204" pitchFamily="34" charset="0"/>
          </a:endParaRPr>
        </a:p>
      </dgm:t>
    </dgm:pt>
    <dgm:pt modelId="{6A715C03-FF11-41BD-9662-E6666C8616B9}" type="par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01EF0A8E-EDE3-46AF-95E8-0B1F2CE3E65C}" type="sib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E4E20139-DFEE-4560-AA75-198A09E0CCB7}">
      <dgm:prSet phldrT="[Text]"/>
      <dgm:spPr/>
      <dgm:t>
        <a:bodyPr/>
        <a:lstStyle/>
        <a:p>
          <a:endParaRPr lang="en-GB" dirty="0">
            <a:latin typeface="Arial" panose="020B0604020202020204" pitchFamily="34" charset="0"/>
            <a:cs typeface="Arial" panose="020B0604020202020204" pitchFamily="34" charset="0"/>
          </a:endParaRPr>
        </a:p>
      </dgm:t>
    </dgm:pt>
    <dgm:pt modelId="{285585AB-E1BF-4EE2-9FCD-1016772FA0C5}" type="par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681FAD53-A402-48BC-930C-D7B399B9F334}" type="sib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9654DCB2-FB6C-4B5C-98CF-D9666C9C0597}">
      <dgm:prSet phldrT="[Text]"/>
      <dgm:spPr>
        <a:gradFill flip="none" rotWithShape="1">
          <a:gsLst>
            <a:gs pos="0">
              <a:schemeClr val="accent5">
                <a:lumMod val="40000"/>
                <a:lumOff val="60000"/>
              </a:schemeClr>
            </a:gs>
            <a:gs pos="100000">
              <a:schemeClr val="accent5">
                <a:lumMod val="20000"/>
                <a:lumOff val="8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Collaborative</a:t>
          </a:r>
          <a:endParaRPr lang="en-GB" dirty="0">
            <a:solidFill>
              <a:schemeClr val="tx1"/>
            </a:solidFill>
            <a:latin typeface="Arial" panose="020B0604020202020204" pitchFamily="34" charset="0"/>
            <a:cs typeface="Arial" panose="020B0604020202020204" pitchFamily="34" charset="0"/>
          </a:endParaRPr>
        </a:p>
      </dgm:t>
    </dgm:pt>
    <dgm:pt modelId="{3B2F2D28-8213-4B4F-B159-A6DDF4FB948C}" type="par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4E02895D-3680-4274-BBB0-F061365773B0}" type="sib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B4F1008E-B7EF-4ABB-B677-B446353ED0D3}">
      <dgm:prSet phldrT="[Text]"/>
      <dgm:spPr/>
      <dgm:t>
        <a:bodyPr/>
        <a:lstStyle/>
        <a:p>
          <a:endParaRPr lang="en-GB" dirty="0">
            <a:latin typeface="Arial" panose="020B0604020202020204" pitchFamily="34" charset="0"/>
            <a:cs typeface="Arial" panose="020B0604020202020204" pitchFamily="34" charset="0"/>
          </a:endParaRPr>
        </a:p>
      </dgm:t>
    </dgm:pt>
    <dgm:pt modelId="{A3B0EF84-91CC-475E-A524-225379ECC983}" type="par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636FB10A-63E1-421A-97BB-F92B2028FF30}" type="sib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06314CEF-EF15-4B01-9004-0F09252602C2}">
      <dgm:prSet phldrT="[Text]"/>
      <dgm:spPr/>
      <dgm:t>
        <a:bodyPr/>
        <a:lstStyle/>
        <a:p>
          <a:endParaRPr lang="en-GB" dirty="0">
            <a:latin typeface="Arial" panose="020B0604020202020204" pitchFamily="34" charset="0"/>
            <a:cs typeface="Arial" panose="020B0604020202020204" pitchFamily="34" charset="0"/>
          </a:endParaRPr>
        </a:p>
      </dgm:t>
    </dgm:pt>
    <dgm:pt modelId="{7595A49E-70A4-4F8F-903B-D0DBD4DD996C}" type="par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07383013-D9B2-47C6-9D98-AC956431703F}" type="sib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4839270D-1C54-46D1-94AC-5051EFB08784}">
      <dgm:prSet phldrT="[Text]"/>
      <dgm:spPr/>
      <dgm:t>
        <a:bodyPr/>
        <a:lstStyle/>
        <a:p>
          <a:endParaRPr lang="en-GB" dirty="0">
            <a:latin typeface="Arial" panose="020B0604020202020204" pitchFamily="34" charset="0"/>
            <a:cs typeface="Arial" panose="020B0604020202020204" pitchFamily="34" charset="0"/>
          </a:endParaRPr>
        </a:p>
      </dgm:t>
    </dgm:pt>
    <dgm:pt modelId="{0608C7F3-A35B-4E08-936E-7AE2329E04CC}" type="par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460598ED-433C-47F3-B75E-DED0E0F05481}" type="sib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8049449F-3988-4AD9-AC39-DD996A54F6F5}">
      <dgm:prSet phldrT="[Text]"/>
      <dgm:spPr/>
      <dgm:t>
        <a:bodyPr/>
        <a:lstStyle/>
        <a:p>
          <a:endParaRPr lang="en-GB" dirty="0">
            <a:latin typeface="Arial" panose="020B0604020202020204" pitchFamily="34" charset="0"/>
            <a:cs typeface="Arial" panose="020B0604020202020204" pitchFamily="34" charset="0"/>
          </a:endParaRPr>
        </a:p>
      </dgm:t>
    </dgm:pt>
    <dgm:pt modelId="{E6196A61-BFC2-4CD3-938B-D361584A57DB}" type="par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F6127506-F688-466C-9C15-817602AC85A3}" type="sib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A9351E74-B76A-47C1-AC7F-EB4F3B2398D4}">
      <dgm:prSet phldrT="[Text]"/>
      <dgm:spPr/>
      <dgm:t>
        <a:bodyPr/>
        <a:lstStyle/>
        <a:p>
          <a:endParaRPr lang="en-GB" dirty="0">
            <a:latin typeface="Arial" panose="020B0604020202020204" pitchFamily="34" charset="0"/>
            <a:cs typeface="Arial" panose="020B0604020202020204" pitchFamily="34" charset="0"/>
          </a:endParaRPr>
        </a:p>
      </dgm:t>
    </dgm:pt>
    <dgm:pt modelId="{D3C9A938-A7FD-4DC1-B298-9D0F1DCFABF2}" type="par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725DB150-DEE0-4513-847D-04C2D2C91754}" type="sib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DF8FD1AF-C1C9-4FCD-A914-6B583CAF2E67}">
      <dgm:prSet phldrT="[Text]"/>
      <dgm:spPr/>
      <dgm:t>
        <a:bodyPr/>
        <a:lstStyle/>
        <a:p>
          <a:endParaRPr lang="en-GB" dirty="0">
            <a:latin typeface="Arial" panose="020B0604020202020204" pitchFamily="34" charset="0"/>
            <a:cs typeface="Arial" panose="020B0604020202020204" pitchFamily="34" charset="0"/>
          </a:endParaRPr>
        </a:p>
      </dgm:t>
    </dgm:pt>
    <dgm:pt modelId="{6C97C0D9-2C89-4B2A-8D3D-7CD0D240E43E}" type="par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A41418D9-416F-4B4B-A18E-BE313125E31C}" type="sib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3D7E5BA3-18A9-44FD-AB53-C027401F6979}">
      <dgm:prSet phldrT="[Text]"/>
      <dgm:spPr/>
      <dgm:t>
        <a:bodyPr/>
        <a:lstStyle/>
        <a:p>
          <a:endParaRPr lang="en-GB" dirty="0">
            <a:latin typeface="Arial" panose="020B0604020202020204" pitchFamily="34" charset="0"/>
            <a:cs typeface="Arial" panose="020B0604020202020204" pitchFamily="34" charset="0"/>
          </a:endParaRPr>
        </a:p>
      </dgm:t>
    </dgm:pt>
    <dgm:pt modelId="{758B14DD-2089-4C0D-A2E5-F607BEE1C6E8}" type="par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8F7E980D-6B16-44E9-9FBE-551B0A662E5A}" type="sib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44A14959-9B7D-4B12-AE57-7EE013B4B753}">
      <dgm:prSet phldrT="[Text]"/>
      <dgm:spPr>
        <a:solidFill>
          <a:schemeClr val="accent5">
            <a:lumMod val="20000"/>
            <a:lumOff val="80000"/>
          </a:schemeClr>
        </a:soli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Collaborative</a:t>
          </a:r>
          <a:endParaRPr lang="en-GB" dirty="0">
            <a:solidFill>
              <a:schemeClr val="tx1"/>
            </a:solidFill>
            <a:latin typeface="Arial" panose="020B0604020202020204" pitchFamily="34" charset="0"/>
            <a:cs typeface="Arial" panose="020B0604020202020204" pitchFamily="34" charset="0"/>
          </a:endParaRPr>
        </a:p>
      </dgm:t>
    </dgm:pt>
    <dgm:pt modelId="{98E60762-790B-49BD-B302-C9BF5C672D9A}" type="par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B85460F2-C240-445E-B2A5-E834D8DD3B8B}" type="sib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100A1C59-E56C-496D-B19E-664ACFA54DE6}">
      <dgm:prSet phldrT="[Text]"/>
      <dgm:spPr/>
      <dgm:t>
        <a:bodyPr/>
        <a:lstStyle/>
        <a:p>
          <a:endParaRPr lang="en-GB" dirty="0">
            <a:latin typeface="Arial" panose="020B0604020202020204" pitchFamily="34" charset="0"/>
            <a:cs typeface="Arial" panose="020B0604020202020204" pitchFamily="34" charset="0"/>
          </a:endParaRPr>
        </a:p>
      </dgm:t>
    </dgm:pt>
    <dgm:pt modelId="{12690ACB-FC63-40E8-BE97-C60AD267DF48}" type="parTrans" cxnId="{B066E444-C503-40FA-9928-372C47D8A9ED}">
      <dgm:prSet/>
      <dgm:spPr/>
      <dgm:t>
        <a:bodyPr/>
        <a:lstStyle/>
        <a:p>
          <a:endParaRPr lang="en-GB">
            <a:latin typeface="Arial" panose="020B0604020202020204" pitchFamily="34" charset="0"/>
            <a:cs typeface="Arial" panose="020B0604020202020204" pitchFamily="34" charset="0"/>
          </a:endParaRPr>
        </a:p>
      </dgm:t>
    </dgm:pt>
    <dgm:pt modelId="{0E02905E-878B-4790-BAC9-EA032FCDD398}" type="sibTrans" cxnId="{B066E444-C503-40FA-9928-372C47D8A9ED}">
      <dgm:prSet/>
      <dgm:spPr/>
      <dgm:t>
        <a:bodyPr/>
        <a:lstStyle/>
        <a:p>
          <a:endParaRPr lang="en-GB">
            <a:latin typeface="Arial" panose="020B0604020202020204" pitchFamily="34" charset="0"/>
            <a:cs typeface="Arial" panose="020B0604020202020204" pitchFamily="34" charset="0"/>
          </a:endParaRPr>
        </a:p>
      </dgm:t>
    </dgm:pt>
    <dgm:pt modelId="{C305E8FB-5BB8-406B-A7E8-9483CFB505B7}">
      <dgm:prSet phldrT="[Text]"/>
      <dgm:spPr/>
      <dgm:t>
        <a:bodyPr/>
        <a:lstStyle/>
        <a:p>
          <a:endParaRPr lang="en-GB" dirty="0">
            <a:latin typeface="Arial" panose="020B0604020202020204" pitchFamily="34" charset="0"/>
            <a:cs typeface="Arial" panose="020B0604020202020204" pitchFamily="34" charset="0"/>
          </a:endParaRPr>
        </a:p>
      </dgm:t>
    </dgm:pt>
    <dgm:pt modelId="{E64BC3C9-0921-4DC1-8A7A-4A08C86F920B}" type="parTrans" cxnId="{F7C5161B-7AC4-4517-9914-41B18A2F132B}">
      <dgm:prSet/>
      <dgm:spPr/>
      <dgm:t>
        <a:bodyPr/>
        <a:lstStyle/>
        <a:p>
          <a:endParaRPr lang="en-GB">
            <a:latin typeface="Arial" panose="020B0604020202020204" pitchFamily="34" charset="0"/>
            <a:cs typeface="Arial" panose="020B0604020202020204" pitchFamily="34" charset="0"/>
          </a:endParaRPr>
        </a:p>
      </dgm:t>
    </dgm:pt>
    <dgm:pt modelId="{D5A8C5D3-48E7-4D67-9605-6BC14D94F053}" type="sibTrans" cxnId="{F7C5161B-7AC4-4517-9914-41B18A2F132B}">
      <dgm:prSet/>
      <dgm:spPr/>
      <dgm:t>
        <a:bodyPr/>
        <a:lstStyle/>
        <a:p>
          <a:endParaRPr lang="en-GB">
            <a:latin typeface="Arial" panose="020B0604020202020204" pitchFamily="34" charset="0"/>
            <a:cs typeface="Arial" panose="020B0604020202020204" pitchFamily="34" charset="0"/>
          </a:endParaRPr>
        </a:p>
      </dgm:t>
    </dgm:pt>
    <dgm:pt modelId="{AD311280-2EB9-44B6-9CAF-F831534BC760}">
      <dgm:prSet phldrT="[Text]"/>
      <dgm:spPr/>
      <dgm:t>
        <a:bodyPr/>
        <a:lstStyle/>
        <a:p>
          <a:endParaRPr lang="en-GB" dirty="0">
            <a:latin typeface="Arial" panose="020B0604020202020204" pitchFamily="34" charset="0"/>
            <a:cs typeface="Arial" panose="020B0604020202020204" pitchFamily="34" charset="0"/>
          </a:endParaRPr>
        </a:p>
      </dgm:t>
    </dgm:pt>
    <dgm:pt modelId="{D7CCFD92-0BD0-49EC-AFAA-CF917F87415D}" type="parTrans" cxnId="{5EB18E00-E976-4B6F-BD74-15642E87AF86}">
      <dgm:prSet/>
      <dgm:spPr/>
      <dgm:t>
        <a:bodyPr/>
        <a:lstStyle/>
        <a:p>
          <a:endParaRPr lang="en-GB">
            <a:latin typeface="Arial" panose="020B0604020202020204" pitchFamily="34" charset="0"/>
            <a:cs typeface="Arial" panose="020B0604020202020204" pitchFamily="34" charset="0"/>
          </a:endParaRPr>
        </a:p>
      </dgm:t>
    </dgm:pt>
    <dgm:pt modelId="{74ECE5E6-5332-4A2C-AEFC-E82A9BC8EC56}" type="sibTrans" cxnId="{5EB18E00-E976-4B6F-BD74-15642E87AF86}">
      <dgm:prSet/>
      <dgm:spPr/>
      <dgm:t>
        <a:bodyPr/>
        <a:lstStyle/>
        <a:p>
          <a:endParaRPr lang="en-GB">
            <a:latin typeface="Arial" panose="020B0604020202020204" pitchFamily="34" charset="0"/>
            <a:cs typeface="Arial" panose="020B0604020202020204" pitchFamily="34" charset="0"/>
          </a:endParaRPr>
        </a:p>
      </dgm:t>
    </dgm:pt>
    <dgm:pt modelId="{0894FDE0-EC25-4729-99CB-3C06AA6B992F}">
      <dgm:prSet phldrT="[Text]"/>
      <dgm:spPr/>
      <dgm:t>
        <a:bodyPr/>
        <a:lstStyle/>
        <a:p>
          <a:endParaRPr lang="en-GB" dirty="0">
            <a:latin typeface="Arial" panose="020B0604020202020204" pitchFamily="34" charset="0"/>
            <a:cs typeface="Arial" panose="020B0604020202020204" pitchFamily="34" charset="0"/>
          </a:endParaRPr>
        </a:p>
      </dgm:t>
    </dgm:pt>
    <dgm:pt modelId="{4AA32DDF-F859-46C8-A592-5D888FE42478}" type="par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F1252364-3E98-426F-B1C4-AA59B4EA879F}" type="sib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3F20DE6A-1178-4D03-8F95-BE1DE71B3D21}">
      <dgm:prSet phldrT="[Text]"/>
      <dgm:spPr/>
      <dgm:t>
        <a:bodyPr/>
        <a:lstStyle/>
        <a:p>
          <a:endParaRPr lang="en-GB" dirty="0">
            <a:latin typeface="Arial" panose="020B0604020202020204" pitchFamily="34" charset="0"/>
            <a:cs typeface="Arial" panose="020B0604020202020204" pitchFamily="34" charset="0"/>
          </a:endParaRPr>
        </a:p>
      </dgm:t>
    </dgm:pt>
    <dgm:pt modelId="{2020A077-A86E-4335-AC09-DC60B054C7E6}" type="par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BC6D98E2-CBFF-4839-96ED-EAA419A0DCE3}" type="sib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821F7A75-4C86-4806-A276-4B231D43EB82}">
      <dgm:prSet phldrT="[Text]"/>
      <dgm:spPr/>
      <dgm:t>
        <a:bodyPr/>
        <a:lstStyle/>
        <a:p>
          <a:endParaRPr lang="en-GB" dirty="0">
            <a:latin typeface="Arial" panose="020B0604020202020204" pitchFamily="34" charset="0"/>
            <a:cs typeface="Arial" panose="020B0604020202020204" pitchFamily="34" charset="0"/>
          </a:endParaRPr>
        </a:p>
      </dgm:t>
    </dgm:pt>
    <dgm:pt modelId="{4FCBEB5A-1345-4F50-A759-3C4755E5836E}" type="parTrans" cxnId="{69C1ADBA-668F-480C-A9AD-E0EBAD485EA0}">
      <dgm:prSet/>
      <dgm:spPr/>
      <dgm:t>
        <a:bodyPr/>
        <a:lstStyle/>
        <a:p>
          <a:endParaRPr lang="en-GB">
            <a:latin typeface="Arial" panose="020B0604020202020204" pitchFamily="34" charset="0"/>
            <a:cs typeface="Arial" panose="020B0604020202020204" pitchFamily="34" charset="0"/>
          </a:endParaRPr>
        </a:p>
      </dgm:t>
    </dgm:pt>
    <dgm:pt modelId="{55C5D842-900D-4897-BA8B-05F75D447037}" type="sibTrans" cxnId="{69C1ADBA-668F-480C-A9AD-E0EBAD485EA0}">
      <dgm:prSet/>
      <dgm:spPr/>
      <dgm:t>
        <a:bodyPr/>
        <a:lstStyle/>
        <a:p>
          <a:endParaRPr lang="en-GB">
            <a:latin typeface="Arial" panose="020B0604020202020204" pitchFamily="34" charset="0"/>
            <a:cs typeface="Arial" panose="020B0604020202020204" pitchFamily="34" charset="0"/>
          </a:endParaRPr>
        </a:p>
      </dgm:t>
    </dgm:pt>
    <dgm:pt modelId="{514ACC36-C810-4CEE-A745-817EE1E75234}">
      <dgm:prSet phldrT="[Text]"/>
      <dgm:spPr/>
      <dgm:t>
        <a:bodyPr/>
        <a:lstStyle/>
        <a:p>
          <a:endParaRPr lang="en-GB" dirty="0">
            <a:latin typeface="Arial" panose="020B0604020202020204" pitchFamily="34" charset="0"/>
            <a:cs typeface="Arial" panose="020B0604020202020204" pitchFamily="34" charset="0"/>
          </a:endParaRPr>
        </a:p>
      </dgm:t>
    </dgm:pt>
    <dgm:pt modelId="{CA17043A-472A-4AB2-9F6E-A7F9A40FEE2C}" type="parTrans" cxnId="{9E609383-C43E-4418-A246-41A24F4F1402}">
      <dgm:prSet/>
      <dgm:spPr/>
      <dgm:t>
        <a:bodyPr/>
        <a:lstStyle/>
        <a:p>
          <a:endParaRPr lang="en-GB"/>
        </a:p>
      </dgm:t>
    </dgm:pt>
    <dgm:pt modelId="{A67F8F7D-4CF4-4411-B7F6-02F0DE878B98}" type="sibTrans" cxnId="{9E609383-C43E-4418-A246-41A24F4F1402}">
      <dgm:prSet/>
      <dgm:spPr/>
      <dgm:t>
        <a:bodyPr/>
        <a:lstStyle/>
        <a:p>
          <a:endParaRPr lang="en-GB"/>
        </a:p>
      </dgm:t>
    </dgm:pt>
    <dgm:pt modelId="{335653C8-8115-46DE-B2AB-3AF53F1287CF}">
      <dgm:prSet phldrT="[Text]"/>
      <dgm:spPr/>
      <dgm:t>
        <a:bodyPr/>
        <a:lstStyle/>
        <a:p>
          <a:endParaRPr lang="en-GB" dirty="0">
            <a:latin typeface="Arial" panose="020B0604020202020204" pitchFamily="34" charset="0"/>
            <a:cs typeface="Arial" panose="020B0604020202020204" pitchFamily="34" charset="0"/>
          </a:endParaRPr>
        </a:p>
      </dgm:t>
    </dgm:pt>
    <dgm:pt modelId="{CBE2A369-C3FF-46EA-A89A-9E7AA8C84181}" type="parTrans" cxnId="{4E48D934-A218-4AFE-BCB2-0FA44B27F1DB}">
      <dgm:prSet/>
      <dgm:spPr/>
      <dgm:t>
        <a:bodyPr/>
        <a:lstStyle/>
        <a:p>
          <a:endParaRPr lang="en-GB"/>
        </a:p>
      </dgm:t>
    </dgm:pt>
    <dgm:pt modelId="{1729C7BD-A81B-47E3-ABC5-58B4EA7B74A1}" type="sibTrans" cxnId="{4E48D934-A218-4AFE-BCB2-0FA44B27F1DB}">
      <dgm:prSet/>
      <dgm:spPr/>
      <dgm:t>
        <a:bodyPr/>
        <a:lstStyle/>
        <a:p>
          <a:endParaRPr lang="en-GB"/>
        </a:p>
      </dgm:t>
    </dgm:pt>
    <dgm:pt modelId="{3700F423-0DBD-4FBC-8770-EA135208CFC0}">
      <dgm:prSet phldrT="[Text]"/>
      <dgm:spPr/>
      <dgm:t>
        <a:bodyPr/>
        <a:lstStyle/>
        <a:p>
          <a:endParaRPr lang="en-GB" dirty="0">
            <a:latin typeface="Arial" panose="020B0604020202020204" pitchFamily="34" charset="0"/>
            <a:cs typeface="Arial" panose="020B0604020202020204" pitchFamily="34" charset="0"/>
          </a:endParaRPr>
        </a:p>
      </dgm:t>
    </dgm:pt>
    <dgm:pt modelId="{7D111F87-2A4E-45AC-A3E5-75236CC77E38}" type="parTrans" cxnId="{FF5C7BFC-396D-45F4-A0EF-CAA98A7DCAA4}">
      <dgm:prSet/>
      <dgm:spPr/>
      <dgm:t>
        <a:bodyPr/>
        <a:lstStyle/>
        <a:p>
          <a:endParaRPr lang="en-GB"/>
        </a:p>
      </dgm:t>
    </dgm:pt>
    <dgm:pt modelId="{1CC72B55-C305-435A-9FB3-74A6B8930B9A}" type="sibTrans" cxnId="{FF5C7BFC-396D-45F4-A0EF-CAA98A7DCAA4}">
      <dgm:prSet/>
      <dgm:spPr/>
      <dgm:t>
        <a:bodyPr/>
        <a:lstStyle/>
        <a:p>
          <a:endParaRPr lang="en-GB"/>
        </a:p>
      </dgm:t>
    </dgm:pt>
    <dgm:pt modelId="{E0E9782B-68C5-4FA7-876C-1E6189699C20}">
      <dgm:prSet phldrT="[Text]"/>
      <dgm:spPr/>
      <dgm:t>
        <a:bodyPr/>
        <a:lstStyle/>
        <a:p>
          <a:endParaRPr lang="en-GB" dirty="0">
            <a:latin typeface="Arial" panose="020B0604020202020204" pitchFamily="34" charset="0"/>
            <a:cs typeface="Arial" panose="020B0604020202020204" pitchFamily="34" charset="0"/>
          </a:endParaRPr>
        </a:p>
      </dgm:t>
    </dgm:pt>
    <dgm:pt modelId="{83B8DFBC-74F7-4427-857B-E03F5A6DC2F9}" type="sib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C9A668F5-9C03-46B7-9C67-DD2295185F5B}" type="par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2B765144-EB5A-4A27-BA36-0FC783A52BFB}">
      <dgm:prSet phldrT="[Text]"/>
      <dgm:spPr/>
      <dgm:t>
        <a:bodyPr/>
        <a:lstStyle/>
        <a:p>
          <a:endParaRPr lang="en-GB" dirty="0">
            <a:latin typeface="Arial" panose="020B0604020202020204" pitchFamily="34" charset="0"/>
            <a:cs typeface="Arial" panose="020B0604020202020204" pitchFamily="34" charset="0"/>
          </a:endParaRPr>
        </a:p>
      </dgm:t>
    </dgm:pt>
    <dgm:pt modelId="{1F28122C-F7DA-44DB-AAF5-35540D4EB617}" type="sib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5F7ED57-29B1-49A8-8BB9-D5D604BDC673}" type="par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9E956D6-BCAF-437E-B134-E74EE7E16E43}">
      <dgm:prSet phldrT="[Text]"/>
      <dgm:spPr/>
      <dgm:t>
        <a:bodyPr/>
        <a:lstStyle/>
        <a:p>
          <a:endParaRPr lang="en-GB" dirty="0">
            <a:latin typeface="Arial" panose="020B0604020202020204" pitchFamily="34" charset="0"/>
            <a:cs typeface="Arial" panose="020B0604020202020204" pitchFamily="34" charset="0"/>
          </a:endParaRPr>
        </a:p>
      </dgm:t>
    </dgm:pt>
    <dgm:pt modelId="{232914E0-304A-4D9F-AB98-9C53181C216B}" type="sib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A9FC7D66-5CD4-4DCE-B2EA-CB8D1CE72516}" type="par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F0030081-2D74-4420-98F5-DABE167A0989}">
      <dgm:prSet phldrT="[Text]"/>
      <dgm:spPr/>
      <dgm:t>
        <a:bodyPr/>
        <a:lstStyle/>
        <a:p>
          <a:endParaRPr lang="en-GB" dirty="0">
            <a:latin typeface="Arial" panose="020B0604020202020204" pitchFamily="34" charset="0"/>
            <a:cs typeface="Arial" panose="020B0604020202020204" pitchFamily="34" charset="0"/>
          </a:endParaRPr>
        </a:p>
      </dgm:t>
    </dgm:pt>
    <dgm:pt modelId="{010181D7-570E-4F64-B6F6-A800D33A02A6}" type="sib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3B02601A-4D27-4E17-8731-0B336DC013CC}" type="par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2CE52A46-C98E-45DE-B4C5-8D50B0803773}">
      <dgm:prSet phldrT="[Text]"/>
      <dgm:spPr/>
      <dgm:t>
        <a:bodyPr/>
        <a:lstStyle/>
        <a:p>
          <a:endParaRPr lang="en-GB" dirty="0">
            <a:latin typeface="Arial" panose="020B0604020202020204" pitchFamily="34" charset="0"/>
            <a:cs typeface="Arial" panose="020B0604020202020204" pitchFamily="34" charset="0"/>
          </a:endParaRPr>
        </a:p>
      </dgm:t>
    </dgm:pt>
    <dgm:pt modelId="{C5310010-6388-44DE-9DA1-46C7010FF163}" type="sib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15ACFE7B-BF91-46EB-917A-7DCBF4669D3E}" type="par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0A5F0BE1-CB30-44B3-8F03-9B5FC38CD43D}">
      <dgm:prSet phldrT="[Text]"/>
      <dgm:spPr/>
      <dgm:t>
        <a:bodyPr/>
        <a:lstStyle/>
        <a:p>
          <a:endParaRPr lang="en-GB" dirty="0">
            <a:latin typeface="Arial" panose="020B0604020202020204" pitchFamily="34" charset="0"/>
            <a:cs typeface="Arial" panose="020B0604020202020204" pitchFamily="34" charset="0"/>
          </a:endParaRPr>
        </a:p>
      </dgm:t>
    </dgm:pt>
    <dgm:pt modelId="{4C1B0787-7726-4353-B0BE-4D5339E829B9}" type="sibTrans" cxnId="{800D48CE-9C60-4BEF-9C55-70A4C55B79B5}">
      <dgm:prSet/>
      <dgm:spPr/>
      <dgm:t>
        <a:bodyPr/>
        <a:lstStyle/>
        <a:p>
          <a:endParaRPr lang="en-GB"/>
        </a:p>
      </dgm:t>
    </dgm:pt>
    <dgm:pt modelId="{375A0ABC-D4EE-4BD1-9E75-0AC81323B05C}" type="parTrans" cxnId="{800D48CE-9C60-4BEF-9C55-70A4C55B79B5}">
      <dgm:prSet/>
      <dgm:spPr/>
      <dgm:t>
        <a:bodyPr/>
        <a:lstStyle/>
        <a:p>
          <a:endParaRPr lang="en-GB"/>
        </a:p>
      </dgm:t>
    </dgm:pt>
    <dgm:pt modelId="{C80D8B9A-BFDB-495F-B2A1-6E469660A7B1}">
      <dgm:prSet phldrT="[Text]"/>
      <dgm:spPr/>
      <dgm:t>
        <a:bodyPr/>
        <a:lstStyle/>
        <a:p>
          <a:endParaRPr lang="en-GB" dirty="0">
            <a:latin typeface="Arial" panose="020B0604020202020204" pitchFamily="34" charset="0"/>
            <a:cs typeface="Arial" panose="020B0604020202020204" pitchFamily="34" charset="0"/>
          </a:endParaRPr>
        </a:p>
      </dgm:t>
    </dgm:pt>
    <dgm:pt modelId="{3D79D6F6-845D-4ABE-A85B-A18F171753D7}" type="sibTrans" cxnId="{A17A3FE4-D8ED-4F30-9762-5C3906FE65D7}">
      <dgm:prSet/>
      <dgm:spPr/>
      <dgm:t>
        <a:bodyPr/>
        <a:lstStyle/>
        <a:p>
          <a:endParaRPr lang="en-GB"/>
        </a:p>
      </dgm:t>
    </dgm:pt>
    <dgm:pt modelId="{976BD062-B7B0-4899-B08B-0F83089A1A25}" type="parTrans" cxnId="{A17A3FE4-D8ED-4F30-9762-5C3906FE65D7}">
      <dgm:prSet/>
      <dgm:spPr/>
      <dgm:t>
        <a:bodyPr/>
        <a:lstStyle/>
        <a:p>
          <a:endParaRPr lang="en-GB"/>
        </a:p>
      </dgm:t>
    </dgm:pt>
    <dgm:pt modelId="{888685A4-DE4B-4BF4-853B-A8D8E69E80C3}">
      <dgm:prSet phldrT="[Text]"/>
      <dgm:spPr/>
      <dgm:t>
        <a:bodyPr/>
        <a:lstStyle/>
        <a:p>
          <a:endParaRPr lang="en-GB" dirty="0">
            <a:latin typeface="Arial" panose="020B0604020202020204" pitchFamily="34" charset="0"/>
            <a:cs typeface="Arial" panose="020B0604020202020204" pitchFamily="34" charset="0"/>
          </a:endParaRPr>
        </a:p>
      </dgm:t>
    </dgm:pt>
    <dgm:pt modelId="{DF8BE67C-277D-47A1-8D8E-B9F8022C1187}" type="sibTrans" cxnId="{70FC0A93-38F0-4BFD-BF80-EC919E8B680D}">
      <dgm:prSet/>
      <dgm:spPr/>
      <dgm:t>
        <a:bodyPr/>
        <a:lstStyle/>
        <a:p>
          <a:endParaRPr lang="en-GB"/>
        </a:p>
      </dgm:t>
    </dgm:pt>
    <dgm:pt modelId="{8821F0E9-F48A-4888-8777-8D5FBFE8E70C}" type="parTrans" cxnId="{70FC0A93-38F0-4BFD-BF80-EC919E8B680D}">
      <dgm:prSet/>
      <dgm:spPr/>
      <dgm:t>
        <a:bodyPr/>
        <a:lstStyle/>
        <a:p>
          <a:endParaRPr lang="en-GB"/>
        </a:p>
      </dgm:t>
    </dgm:pt>
    <dgm:pt modelId="{9C0D0B9A-0728-4A4A-A091-F9C105CFE9F2}">
      <dgm:prSet phldrT="[Text]"/>
      <dgm:spPr/>
      <dgm:t>
        <a:bodyPr/>
        <a:lstStyle/>
        <a:p>
          <a:endParaRPr lang="en-GB"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6A20E664-89A6-4B3F-990B-998BD6A66A87}" type="sibTrans" cxnId="{AA5FC048-CCAE-4015-868D-8CCE6AA04210}">
      <dgm:prSet/>
      <dgm:spPr/>
      <dgm:t>
        <a:bodyPr/>
        <a:lstStyle/>
        <a:p>
          <a:endParaRPr lang="en-GB"/>
        </a:p>
      </dgm:t>
    </dgm:pt>
    <dgm:pt modelId="{00C42DFF-0460-42EB-9BF3-BB941D189648}" type="parTrans" cxnId="{AA5FC048-CCAE-4015-868D-8CCE6AA04210}">
      <dgm:prSet/>
      <dgm:spPr/>
      <dgm:t>
        <a:bodyPr/>
        <a:lstStyle/>
        <a:p>
          <a:endParaRPr lang="en-GB"/>
        </a:p>
      </dgm:t>
    </dgm:pt>
    <dgm:pt modelId="{7420FFCC-83FE-49B4-9556-3DF06176DB8D}">
      <dgm:prSet phldrT="[Text]"/>
      <dgm:spPr>
        <a:gradFill flip="none" rotWithShape="1">
          <a:gsLst>
            <a:gs pos="0">
              <a:schemeClr val="accent5"/>
            </a:gs>
            <a:gs pos="100000">
              <a:schemeClr val="accent5">
                <a:lumMod val="60000"/>
                <a:lumOff val="4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Universal</a:t>
          </a:r>
          <a:endParaRPr lang="en-GB" dirty="0">
            <a:solidFill>
              <a:schemeClr val="tx1"/>
            </a:solidFill>
            <a:latin typeface="Arial" panose="020B0604020202020204" pitchFamily="34" charset="0"/>
            <a:cs typeface="Arial" panose="020B0604020202020204" pitchFamily="34" charset="0"/>
          </a:endParaRPr>
        </a:p>
      </dgm:t>
    </dgm:pt>
    <dgm:pt modelId="{F03DC49D-2F98-4CAF-BDBF-CB0D4C63C039}" type="sib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9E8FC084-5011-44E3-9007-4AE89D57D41C}" type="par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441FA91A-DC3C-474C-9FE5-E29230A669AA}" type="pres">
      <dgm:prSet presAssocID="{80C1A6A6-6CDF-4FB0-9C9F-0DB8911366A2}" presName="Name0" presStyleCnt="0">
        <dgm:presLayoutVars>
          <dgm:chPref val="3"/>
          <dgm:dir/>
          <dgm:animLvl val="lvl"/>
          <dgm:resizeHandles/>
        </dgm:presLayoutVars>
      </dgm:prSet>
      <dgm:spPr/>
      <dgm:t>
        <a:bodyPr/>
        <a:lstStyle/>
        <a:p>
          <a:endParaRPr lang="en-GB"/>
        </a:p>
      </dgm:t>
    </dgm:pt>
    <dgm:pt modelId="{61BDE113-DF2C-43FA-9577-5789B775508A}" type="pres">
      <dgm:prSet presAssocID="{44A14959-9B7D-4B12-AE57-7EE013B4B753}" presName="horFlow" presStyleCnt="0"/>
      <dgm:spPr/>
    </dgm:pt>
    <dgm:pt modelId="{5DFA7270-EE88-4C53-9044-D05681685994}" type="pres">
      <dgm:prSet presAssocID="{44A14959-9B7D-4B12-AE57-7EE013B4B753}" presName="bigChev" presStyleLbl="node1" presStyleIdx="0" presStyleCnt="4"/>
      <dgm:spPr/>
      <dgm:t>
        <a:bodyPr/>
        <a:lstStyle/>
        <a:p>
          <a:endParaRPr lang="en-GB"/>
        </a:p>
      </dgm:t>
    </dgm:pt>
    <dgm:pt modelId="{18A54546-5C6F-4E71-8AE6-0EFA134B25BE}" type="pres">
      <dgm:prSet presAssocID="{4FCBEB5A-1345-4F50-A759-3C4755E5836E}" presName="parTrans" presStyleCnt="0"/>
      <dgm:spPr/>
    </dgm:pt>
    <dgm:pt modelId="{0626D96A-5750-419B-90EA-360BA5545D81}" type="pres">
      <dgm:prSet presAssocID="{821F7A75-4C86-4806-A276-4B231D43EB82}" presName="node" presStyleLbl="alignAccFollowNode1" presStyleIdx="0" presStyleCnt="28">
        <dgm:presLayoutVars>
          <dgm:bulletEnabled val="1"/>
        </dgm:presLayoutVars>
      </dgm:prSet>
      <dgm:spPr/>
      <dgm:t>
        <a:bodyPr/>
        <a:lstStyle/>
        <a:p>
          <a:endParaRPr lang="en-GB"/>
        </a:p>
      </dgm:t>
    </dgm:pt>
    <dgm:pt modelId="{D30B881B-0F43-4382-99A4-1BD7CF37989C}" type="pres">
      <dgm:prSet presAssocID="{55C5D842-900D-4897-BA8B-05F75D447037}" presName="sibTrans" presStyleCnt="0"/>
      <dgm:spPr/>
    </dgm:pt>
    <dgm:pt modelId="{33F6A1A1-E13F-4A22-AA6A-FED04EC451E4}" type="pres">
      <dgm:prSet presAssocID="{100A1C59-E56C-496D-B19E-664ACFA54DE6}" presName="node" presStyleLbl="alignAccFollowNode1" presStyleIdx="1" presStyleCnt="28">
        <dgm:presLayoutVars>
          <dgm:bulletEnabled val="1"/>
        </dgm:presLayoutVars>
      </dgm:prSet>
      <dgm:spPr/>
      <dgm:t>
        <a:bodyPr/>
        <a:lstStyle/>
        <a:p>
          <a:endParaRPr lang="en-GB"/>
        </a:p>
      </dgm:t>
    </dgm:pt>
    <dgm:pt modelId="{BF487E9B-5C19-4452-9817-A6E8F4791FC4}" type="pres">
      <dgm:prSet presAssocID="{0E02905E-878B-4790-BAC9-EA032FCDD398}" presName="sibTrans" presStyleCnt="0"/>
      <dgm:spPr/>
    </dgm:pt>
    <dgm:pt modelId="{703B6F1A-AB46-43D2-A799-FDA21CAC1D47}" type="pres">
      <dgm:prSet presAssocID="{C305E8FB-5BB8-406B-A7E8-9483CFB505B7}" presName="node" presStyleLbl="alignAccFollowNode1" presStyleIdx="2" presStyleCnt="28">
        <dgm:presLayoutVars>
          <dgm:bulletEnabled val="1"/>
        </dgm:presLayoutVars>
      </dgm:prSet>
      <dgm:spPr/>
      <dgm:t>
        <a:bodyPr/>
        <a:lstStyle/>
        <a:p>
          <a:endParaRPr lang="en-GB"/>
        </a:p>
      </dgm:t>
    </dgm:pt>
    <dgm:pt modelId="{91327B72-F996-4670-B93E-E04F19B39D90}" type="pres">
      <dgm:prSet presAssocID="{D5A8C5D3-48E7-4D67-9605-6BC14D94F053}" presName="sibTrans" presStyleCnt="0"/>
      <dgm:spPr/>
    </dgm:pt>
    <dgm:pt modelId="{6FB84182-ADD8-4F4C-BC34-E66C93EDD55E}" type="pres">
      <dgm:prSet presAssocID="{AD311280-2EB9-44B6-9CAF-F831534BC760}" presName="node" presStyleLbl="alignAccFollowNode1" presStyleIdx="3" presStyleCnt="28">
        <dgm:presLayoutVars>
          <dgm:bulletEnabled val="1"/>
        </dgm:presLayoutVars>
      </dgm:prSet>
      <dgm:spPr/>
      <dgm:t>
        <a:bodyPr/>
        <a:lstStyle/>
        <a:p>
          <a:endParaRPr lang="en-GB"/>
        </a:p>
      </dgm:t>
    </dgm:pt>
    <dgm:pt modelId="{987FA513-FA15-4F68-88DC-EFF8AC4918B1}" type="pres">
      <dgm:prSet presAssocID="{74ECE5E6-5332-4A2C-AEFC-E82A9BC8EC56}" presName="sibTrans" presStyleCnt="0"/>
      <dgm:spPr/>
    </dgm:pt>
    <dgm:pt modelId="{09168653-C30F-495A-B10D-ED0CD3F9CC99}" type="pres">
      <dgm:prSet presAssocID="{0894FDE0-EC25-4729-99CB-3C06AA6B992F}" presName="node" presStyleLbl="alignAccFollowNode1" presStyleIdx="4" presStyleCnt="28">
        <dgm:presLayoutVars>
          <dgm:bulletEnabled val="1"/>
        </dgm:presLayoutVars>
      </dgm:prSet>
      <dgm:spPr/>
      <dgm:t>
        <a:bodyPr/>
        <a:lstStyle/>
        <a:p>
          <a:endParaRPr lang="en-GB"/>
        </a:p>
      </dgm:t>
    </dgm:pt>
    <dgm:pt modelId="{3A90091E-DC34-4A5C-98C2-97901A2639F3}" type="pres">
      <dgm:prSet presAssocID="{F1252364-3E98-426F-B1C4-AA59B4EA879F}" presName="sibTrans" presStyleCnt="0"/>
      <dgm:spPr/>
    </dgm:pt>
    <dgm:pt modelId="{D9BA2635-AEC1-4438-8EEA-9A898041E922}" type="pres">
      <dgm:prSet presAssocID="{3F20DE6A-1178-4D03-8F95-BE1DE71B3D21}" presName="node" presStyleLbl="alignAccFollowNode1" presStyleIdx="5" presStyleCnt="28">
        <dgm:presLayoutVars>
          <dgm:bulletEnabled val="1"/>
        </dgm:presLayoutVars>
      </dgm:prSet>
      <dgm:spPr/>
      <dgm:t>
        <a:bodyPr/>
        <a:lstStyle/>
        <a:p>
          <a:endParaRPr lang="en-GB"/>
        </a:p>
      </dgm:t>
    </dgm:pt>
    <dgm:pt modelId="{8FAE7541-F9E4-45AF-9070-E585773DB5E5}" type="pres">
      <dgm:prSet presAssocID="{BC6D98E2-CBFF-4839-96ED-EAA419A0DCE3}" presName="sibTrans" presStyleCnt="0"/>
      <dgm:spPr/>
    </dgm:pt>
    <dgm:pt modelId="{E16AAF5D-8A7A-4F1A-954F-99AAFE95E061}" type="pres">
      <dgm:prSet presAssocID="{3D7E5BA3-18A9-44FD-AB53-C027401F6979}" presName="node" presStyleLbl="alignAccFollowNode1" presStyleIdx="6" presStyleCnt="28">
        <dgm:presLayoutVars>
          <dgm:bulletEnabled val="1"/>
        </dgm:presLayoutVars>
      </dgm:prSet>
      <dgm:spPr/>
      <dgm:t>
        <a:bodyPr/>
        <a:lstStyle/>
        <a:p>
          <a:endParaRPr lang="en-GB"/>
        </a:p>
      </dgm:t>
    </dgm:pt>
    <dgm:pt modelId="{46530485-3C29-423C-A7A2-56B56A16885D}" type="pres">
      <dgm:prSet presAssocID="{44A14959-9B7D-4B12-AE57-7EE013B4B753}" presName="vSp" presStyleCnt="0"/>
      <dgm:spPr/>
    </dgm:pt>
    <dgm:pt modelId="{A5324CD6-EC73-465B-BDDB-A0132C9E1DAF}" type="pres">
      <dgm:prSet presAssocID="{9654DCB2-FB6C-4B5C-98CF-D9666C9C0597}" presName="horFlow" presStyleCnt="0"/>
      <dgm:spPr/>
    </dgm:pt>
    <dgm:pt modelId="{1BBD9327-EB91-48C5-8CBD-61150D4B3BF8}" type="pres">
      <dgm:prSet presAssocID="{9654DCB2-FB6C-4B5C-98CF-D9666C9C0597}" presName="bigChev" presStyleLbl="node1" presStyleIdx="1" presStyleCnt="4"/>
      <dgm:spPr/>
      <dgm:t>
        <a:bodyPr/>
        <a:lstStyle/>
        <a:p>
          <a:endParaRPr lang="en-GB"/>
        </a:p>
      </dgm:t>
    </dgm:pt>
    <dgm:pt modelId="{C515A36B-0DDE-48CC-A163-2879BBDEC4E6}" type="pres">
      <dgm:prSet presAssocID="{6C97C0D9-2C89-4B2A-8D3D-7CD0D240E43E}" presName="parTrans" presStyleCnt="0"/>
      <dgm:spPr/>
    </dgm:pt>
    <dgm:pt modelId="{A80460AC-629B-43AE-BF9D-7B021F051C01}" type="pres">
      <dgm:prSet presAssocID="{DF8FD1AF-C1C9-4FCD-A914-6B583CAF2E67}" presName="node" presStyleLbl="alignAccFollowNode1" presStyleIdx="7" presStyleCnt="28">
        <dgm:presLayoutVars>
          <dgm:bulletEnabled val="1"/>
        </dgm:presLayoutVars>
      </dgm:prSet>
      <dgm:spPr/>
      <dgm:t>
        <a:bodyPr/>
        <a:lstStyle/>
        <a:p>
          <a:endParaRPr lang="en-GB"/>
        </a:p>
      </dgm:t>
    </dgm:pt>
    <dgm:pt modelId="{86F51E17-025F-4829-8D1E-9B3A59B4E242}" type="pres">
      <dgm:prSet presAssocID="{A41418D9-416F-4B4B-A18E-BE313125E31C}" presName="sibTrans" presStyleCnt="0"/>
      <dgm:spPr/>
    </dgm:pt>
    <dgm:pt modelId="{C197C3E8-C0DB-491D-A95A-78BDBDFA073C}" type="pres">
      <dgm:prSet presAssocID="{B4F1008E-B7EF-4ABB-B677-B446353ED0D3}" presName="node" presStyleLbl="alignAccFollowNode1" presStyleIdx="8" presStyleCnt="28">
        <dgm:presLayoutVars>
          <dgm:bulletEnabled val="1"/>
        </dgm:presLayoutVars>
      </dgm:prSet>
      <dgm:spPr/>
      <dgm:t>
        <a:bodyPr/>
        <a:lstStyle/>
        <a:p>
          <a:endParaRPr lang="en-GB"/>
        </a:p>
      </dgm:t>
    </dgm:pt>
    <dgm:pt modelId="{B751FA7E-BFF5-410E-B0C0-1374941998B2}" type="pres">
      <dgm:prSet presAssocID="{636FB10A-63E1-421A-97BB-F92B2028FF30}" presName="sibTrans" presStyleCnt="0"/>
      <dgm:spPr/>
    </dgm:pt>
    <dgm:pt modelId="{50C4BCC3-27D2-45DF-AD3B-D4E93B7FA2BB}" type="pres">
      <dgm:prSet presAssocID="{06314CEF-EF15-4B01-9004-0F09252602C2}" presName="node" presStyleLbl="alignAccFollowNode1" presStyleIdx="9" presStyleCnt="28">
        <dgm:presLayoutVars>
          <dgm:bulletEnabled val="1"/>
        </dgm:presLayoutVars>
      </dgm:prSet>
      <dgm:spPr/>
      <dgm:t>
        <a:bodyPr/>
        <a:lstStyle/>
        <a:p>
          <a:endParaRPr lang="en-GB"/>
        </a:p>
      </dgm:t>
    </dgm:pt>
    <dgm:pt modelId="{69BE88EA-0B3F-4A41-BA8B-5BEB80C8931E}" type="pres">
      <dgm:prSet presAssocID="{07383013-D9B2-47C6-9D98-AC956431703F}" presName="sibTrans" presStyleCnt="0"/>
      <dgm:spPr/>
    </dgm:pt>
    <dgm:pt modelId="{FB11B8E6-2D86-4D64-B358-D8F640350EAA}" type="pres">
      <dgm:prSet presAssocID="{4839270D-1C54-46D1-94AC-5051EFB08784}" presName="node" presStyleLbl="alignAccFollowNode1" presStyleIdx="10" presStyleCnt="28">
        <dgm:presLayoutVars>
          <dgm:bulletEnabled val="1"/>
        </dgm:presLayoutVars>
      </dgm:prSet>
      <dgm:spPr/>
      <dgm:t>
        <a:bodyPr/>
        <a:lstStyle/>
        <a:p>
          <a:endParaRPr lang="en-GB"/>
        </a:p>
      </dgm:t>
    </dgm:pt>
    <dgm:pt modelId="{8750E49E-8081-416B-A9A9-A6395CE2F2AE}" type="pres">
      <dgm:prSet presAssocID="{460598ED-433C-47F3-B75E-DED0E0F05481}" presName="sibTrans" presStyleCnt="0"/>
      <dgm:spPr/>
    </dgm:pt>
    <dgm:pt modelId="{7033D11A-7389-4DF0-91FA-B66D1EC80D02}" type="pres">
      <dgm:prSet presAssocID="{8049449F-3988-4AD9-AC39-DD996A54F6F5}" presName="node" presStyleLbl="alignAccFollowNode1" presStyleIdx="11" presStyleCnt="28">
        <dgm:presLayoutVars>
          <dgm:bulletEnabled val="1"/>
        </dgm:presLayoutVars>
      </dgm:prSet>
      <dgm:spPr/>
      <dgm:t>
        <a:bodyPr/>
        <a:lstStyle/>
        <a:p>
          <a:endParaRPr lang="en-GB"/>
        </a:p>
      </dgm:t>
    </dgm:pt>
    <dgm:pt modelId="{7C9480D8-7394-4E67-B4FF-5C8286B256C5}" type="pres">
      <dgm:prSet presAssocID="{F6127506-F688-466C-9C15-817602AC85A3}" presName="sibTrans" presStyleCnt="0"/>
      <dgm:spPr/>
    </dgm:pt>
    <dgm:pt modelId="{52F9B65B-C0DE-44B1-895D-127FC618D6D6}" type="pres">
      <dgm:prSet presAssocID="{A9351E74-B76A-47C1-AC7F-EB4F3B2398D4}" presName="node" presStyleLbl="alignAccFollowNode1" presStyleIdx="12" presStyleCnt="28">
        <dgm:presLayoutVars>
          <dgm:bulletEnabled val="1"/>
        </dgm:presLayoutVars>
      </dgm:prSet>
      <dgm:spPr/>
      <dgm:t>
        <a:bodyPr/>
        <a:lstStyle/>
        <a:p>
          <a:endParaRPr lang="en-GB"/>
        </a:p>
      </dgm:t>
    </dgm:pt>
    <dgm:pt modelId="{021C4C39-039A-4061-87E9-9294E500D936}" type="pres">
      <dgm:prSet presAssocID="{725DB150-DEE0-4513-847D-04C2D2C91754}" presName="sibTrans" presStyleCnt="0"/>
      <dgm:spPr/>
    </dgm:pt>
    <dgm:pt modelId="{903E1E2C-4AFA-48ED-97C8-69269F9ACBE3}" type="pres">
      <dgm:prSet presAssocID="{E4E20139-DFEE-4560-AA75-198A09E0CCB7}" presName="node" presStyleLbl="alignAccFollowNode1" presStyleIdx="13" presStyleCnt="28">
        <dgm:presLayoutVars>
          <dgm:bulletEnabled val="1"/>
        </dgm:presLayoutVars>
      </dgm:prSet>
      <dgm:spPr/>
      <dgm:t>
        <a:bodyPr/>
        <a:lstStyle/>
        <a:p>
          <a:endParaRPr lang="en-GB"/>
        </a:p>
      </dgm:t>
    </dgm:pt>
    <dgm:pt modelId="{EB8C7D18-D001-4C59-95BB-2B089253CB2A}" type="pres">
      <dgm:prSet presAssocID="{9654DCB2-FB6C-4B5C-98CF-D9666C9C0597}" presName="vSp" presStyleCnt="0"/>
      <dgm:spPr/>
    </dgm:pt>
    <dgm:pt modelId="{8A42A53B-AD56-4CC8-AA94-52CA81B75401}" type="pres">
      <dgm:prSet presAssocID="{1BC23BFD-5598-4293-BA1B-3382FB2B86CF}" presName="horFlow" presStyleCnt="0"/>
      <dgm:spPr/>
    </dgm:pt>
    <dgm:pt modelId="{409BADE2-7071-411C-85EF-3B10491D8841}" type="pres">
      <dgm:prSet presAssocID="{1BC23BFD-5598-4293-BA1B-3382FB2B86CF}" presName="bigChev" presStyleLbl="node1" presStyleIdx="2" presStyleCnt="4"/>
      <dgm:spPr/>
      <dgm:t>
        <a:bodyPr/>
        <a:lstStyle/>
        <a:p>
          <a:endParaRPr lang="en-GB"/>
        </a:p>
      </dgm:t>
    </dgm:pt>
    <dgm:pt modelId="{71D8A172-A504-4135-87F1-62F941FF3DEC}" type="pres">
      <dgm:prSet presAssocID="{15ACFE7B-BF91-46EB-917A-7DCBF4669D3E}" presName="parTrans" presStyleCnt="0"/>
      <dgm:spPr/>
    </dgm:pt>
    <dgm:pt modelId="{87BC3A23-120B-48FE-BEB2-48C617588C8C}" type="pres">
      <dgm:prSet presAssocID="{2CE52A46-C98E-45DE-B4C5-8D50B0803773}" presName="node" presStyleLbl="alignAccFollowNode1" presStyleIdx="14" presStyleCnt="28">
        <dgm:presLayoutVars>
          <dgm:bulletEnabled val="1"/>
        </dgm:presLayoutVars>
      </dgm:prSet>
      <dgm:spPr/>
      <dgm:t>
        <a:bodyPr/>
        <a:lstStyle/>
        <a:p>
          <a:endParaRPr lang="en-GB"/>
        </a:p>
      </dgm:t>
    </dgm:pt>
    <dgm:pt modelId="{B5F10CE8-06B6-43A7-9CF5-12858E9A2F52}" type="pres">
      <dgm:prSet presAssocID="{C5310010-6388-44DE-9DA1-46C7010FF163}" presName="sibTrans" presStyleCnt="0"/>
      <dgm:spPr/>
    </dgm:pt>
    <dgm:pt modelId="{78B43249-9F38-440B-BEF9-EB9F08832474}" type="pres">
      <dgm:prSet presAssocID="{F0030081-2D74-4420-98F5-DABE167A0989}" presName="node" presStyleLbl="alignAccFollowNode1" presStyleIdx="15" presStyleCnt="28">
        <dgm:presLayoutVars>
          <dgm:bulletEnabled val="1"/>
        </dgm:presLayoutVars>
      </dgm:prSet>
      <dgm:spPr/>
      <dgm:t>
        <a:bodyPr/>
        <a:lstStyle/>
        <a:p>
          <a:endParaRPr lang="en-GB"/>
        </a:p>
      </dgm:t>
    </dgm:pt>
    <dgm:pt modelId="{FB523C88-D740-4014-9D8C-25986520D760}" type="pres">
      <dgm:prSet presAssocID="{010181D7-570E-4F64-B6F6-A800D33A02A6}" presName="sibTrans" presStyleCnt="0"/>
      <dgm:spPr/>
    </dgm:pt>
    <dgm:pt modelId="{86CE7211-9035-4C08-A700-6CA107319BA0}" type="pres">
      <dgm:prSet presAssocID="{D9E956D6-BCAF-437E-B134-E74EE7E16E43}" presName="node" presStyleLbl="alignAccFollowNode1" presStyleIdx="16" presStyleCnt="28">
        <dgm:presLayoutVars>
          <dgm:bulletEnabled val="1"/>
        </dgm:presLayoutVars>
      </dgm:prSet>
      <dgm:spPr/>
      <dgm:t>
        <a:bodyPr/>
        <a:lstStyle/>
        <a:p>
          <a:endParaRPr lang="en-GB"/>
        </a:p>
      </dgm:t>
    </dgm:pt>
    <dgm:pt modelId="{38E10A6E-D87D-4C51-AE92-4BAE2899C65D}" type="pres">
      <dgm:prSet presAssocID="{232914E0-304A-4D9F-AB98-9C53181C216B}" presName="sibTrans" presStyleCnt="0"/>
      <dgm:spPr/>
    </dgm:pt>
    <dgm:pt modelId="{4DDE151F-273E-40F4-BF82-4FF181339456}" type="pres">
      <dgm:prSet presAssocID="{2B765144-EB5A-4A27-BA36-0FC783A52BFB}" presName="node" presStyleLbl="alignAccFollowNode1" presStyleIdx="17" presStyleCnt="28">
        <dgm:presLayoutVars>
          <dgm:bulletEnabled val="1"/>
        </dgm:presLayoutVars>
      </dgm:prSet>
      <dgm:spPr/>
      <dgm:t>
        <a:bodyPr/>
        <a:lstStyle/>
        <a:p>
          <a:endParaRPr lang="en-GB"/>
        </a:p>
      </dgm:t>
    </dgm:pt>
    <dgm:pt modelId="{FB9AFCBB-CE94-4FE4-9670-CCE50E83173E}" type="pres">
      <dgm:prSet presAssocID="{1F28122C-F7DA-44DB-AAF5-35540D4EB617}" presName="sibTrans" presStyleCnt="0"/>
      <dgm:spPr/>
    </dgm:pt>
    <dgm:pt modelId="{D6BFD623-78AD-4747-8BBE-D05BC5FC7381}" type="pres">
      <dgm:prSet presAssocID="{E0E9782B-68C5-4FA7-876C-1E6189699C20}" presName="node" presStyleLbl="alignAccFollowNode1" presStyleIdx="18" presStyleCnt="28">
        <dgm:presLayoutVars>
          <dgm:bulletEnabled val="1"/>
        </dgm:presLayoutVars>
      </dgm:prSet>
      <dgm:spPr/>
      <dgm:t>
        <a:bodyPr/>
        <a:lstStyle/>
        <a:p>
          <a:endParaRPr lang="en-GB"/>
        </a:p>
      </dgm:t>
    </dgm:pt>
    <dgm:pt modelId="{91D36B68-23B7-4733-963A-C8385B000E89}" type="pres">
      <dgm:prSet presAssocID="{83B8DFBC-74F7-4427-857B-E03F5A6DC2F9}" presName="sibTrans" presStyleCnt="0"/>
      <dgm:spPr/>
    </dgm:pt>
    <dgm:pt modelId="{273A1956-AD21-4036-979B-4D54527C0514}" type="pres">
      <dgm:prSet presAssocID="{979A913D-E605-451B-9718-8F44C9B27E9F}" presName="node" presStyleLbl="alignAccFollowNode1" presStyleIdx="19" presStyleCnt="28">
        <dgm:presLayoutVars>
          <dgm:bulletEnabled val="1"/>
        </dgm:presLayoutVars>
      </dgm:prSet>
      <dgm:spPr/>
      <dgm:t>
        <a:bodyPr/>
        <a:lstStyle/>
        <a:p>
          <a:endParaRPr lang="en-GB"/>
        </a:p>
      </dgm:t>
    </dgm:pt>
    <dgm:pt modelId="{8B9ED2A5-7591-441C-8D55-C4780CA41830}" type="pres">
      <dgm:prSet presAssocID="{01EF0A8E-EDE3-46AF-95E8-0B1F2CE3E65C}" presName="sibTrans" presStyleCnt="0"/>
      <dgm:spPr/>
    </dgm:pt>
    <dgm:pt modelId="{863AC72A-1380-4CE3-ADC9-BF932ACF26D2}" type="pres">
      <dgm:prSet presAssocID="{10AF13A1-D076-4858-941E-F3DACEE2F599}" presName="node" presStyleLbl="alignAccFollowNode1" presStyleIdx="20" presStyleCnt="28">
        <dgm:presLayoutVars>
          <dgm:bulletEnabled val="1"/>
        </dgm:presLayoutVars>
      </dgm:prSet>
      <dgm:spPr/>
      <dgm:t>
        <a:bodyPr/>
        <a:lstStyle/>
        <a:p>
          <a:endParaRPr lang="en-GB"/>
        </a:p>
      </dgm:t>
    </dgm:pt>
    <dgm:pt modelId="{5298AE4B-BC5F-454B-ABCA-E8E3F4A165A7}" type="pres">
      <dgm:prSet presAssocID="{1BC23BFD-5598-4293-BA1B-3382FB2B86CF}" presName="vSp" presStyleCnt="0"/>
      <dgm:spPr/>
    </dgm:pt>
    <dgm:pt modelId="{F7904ADF-6E55-41AF-82B0-D9209A6EEE77}" type="pres">
      <dgm:prSet presAssocID="{7420FFCC-83FE-49B4-9556-3DF06176DB8D}" presName="horFlow" presStyleCnt="0"/>
      <dgm:spPr/>
    </dgm:pt>
    <dgm:pt modelId="{33FA7C97-0326-43C9-88E9-36049CD45E56}" type="pres">
      <dgm:prSet presAssocID="{7420FFCC-83FE-49B4-9556-3DF06176DB8D}" presName="bigChev" presStyleLbl="node1" presStyleIdx="3" presStyleCnt="4"/>
      <dgm:spPr/>
      <dgm:t>
        <a:bodyPr/>
        <a:lstStyle/>
        <a:p>
          <a:endParaRPr lang="en-GB"/>
        </a:p>
      </dgm:t>
    </dgm:pt>
    <dgm:pt modelId="{587CDB5F-96D8-4F2A-99A7-8AD1D125204E}" type="pres">
      <dgm:prSet presAssocID="{00C42DFF-0460-42EB-9BF3-BB941D189648}" presName="parTrans" presStyleCnt="0"/>
      <dgm:spPr/>
    </dgm:pt>
    <dgm:pt modelId="{A925E5B4-CCC9-40CD-9E1A-870E7161D0F2}" type="pres">
      <dgm:prSet presAssocID="{9C0D0B9A-0728-4A4A-A091-F9C105CFE9F2}" presName="node" presStyleLbl="alignAccFollowNode1" presStyleIdx="21" presStyleCnt="28">
        <dgm:presLayoutVars>
          <dgm:bulletEnabled val="1"/>
        </dgm:presLayoutVars>
      </dgm:prSet>
      <dgm:spPr/>
      <dgm:t>
        <a:bodyPr/>
        <a:lstStyle/>
        <a:p>
          <a:endParaRPr lang="en-GB"/>
        </a:p>
      </dgm:t>
    </dgm:pt>
    <dgm:pt modelId="{12520989-FAE5-48ED-BADF-075A0F6D2686}" type="pres">
      <dgm:prSet presAssocID="{6A20E664-89A6-4B3F-990B-998BD6A66A87}" presName="sibTrans" presStyleCnt="0"/>
      <dgm:spPr/>
    </dgm:pt>
    <dgm:pt modelId="{938B8135-5C7F-4C01-84C9-1711FB1E9F08}" type="pres">
      <dgm:prSet presAssocID="{514ACC36-C810-4CEE-A745-817EE1E75234}" presName="node" presStyleLbl="alignAccFollowNode1" presStyleIdx="22" presStyleCnt="28">
        <dgm:presLayoutVars>
          <dgm:bulletEnabled val="1"/>
        </dgm:presLayoutVars>
      </dgm:prSet>
      <dgm:spPr/>
      <dgm:t>
        <a:bodyPr/>
        <a:lstStyle/>
        <a:p>
          <a:endParaRPr lang="en-GB"/>
        </a:p>
      </dgm:t>
    </dgm:pt>
    <dgm:pt modelId="{98ADFE62-ED64-47FD-A7A9-30646536E573}" type="pres">
      <dgm:prSet presAssocID="{A67F8F7D-4CF4-4411-B7F6-02F0DE878B98}" presName="sibTrans" presStyleCnt="0"/>
      <dgm:spPr/>
    </dgm:pt>
    <dgm:pt modelId="{D452D177-773B-4886-AA1A-296F50996785}" type="pres">
      <dgm:prSet presAssocID="{335653C8-8115-46DE-B2AB-3AF53F1287CF}" presName="node" presStyleLbl="alignAccFollowNode1" presStyleIdx="23" presStyleCnt="28">
        <dgm:presLayoutVars>
          <dgm:bulletEnabled val="1"/>
        </dgm:presLayoutVars>
      </dgm:prSet>
      <dgm:spPr/>
      <dgm:t>
        <a:bodyPr/>
        <a:lstStyle/>
        <a:p>
          <a:endParaRPr lang="en-GB"/>
        </a:p>
      </dgm:t>
    </dgm:pt>
    <dgm:pt modelId="{4625E117-287E-4820-BAFB-6DEE4DC2A9F7}" type="pres">
      <dgm:prSet presAssocID="{1729C7BD-A81B-47E3-ABC5-58B4EA7B74A1}" presName="sibTrans" presStyleCnt="0"/>
      <dgm:spPr/>
    </dgm:pt>
    <dgm:pt modelId="{B9C9CB8A-80A7-4C32-9483-16B9E2A94A30}" type="pres">
      <dgm:prSet presAssocID="{888685A4-DE4B-4BF4-853B-A8D8E69E80C3}" presName="node" presStyleLbl="alignAccFollowNode1" presStyleIdx="24" presStyleCnt="28">
        <dgm:presLayoutVars>
          <dgm:bulletEnabled val="1"/>
        </dgm:presLayoutVars>
      </dgm:prSet>
      <dgm:spPr/>
      <dgm:t>
        <a:bodyPr/>
        <a:lstStyle/>
        <a:p>
          <a:endParaRPr lang="en-GB"/>
        </a:p>
      </dgm:t>
    </dgm:pt>
    <dgm:pt modelId="{73F508B7-9D1E-496C-A415-60B818215E3D}" type="pres">
      <dgm:prSet presAssocID="{DF8BE67C-277D-47A1-8D8E-B9F8022C1187}" presName="sibTrans" presStyleCnt="0"/>
      <dgm:spPr/>
    </dgm:pt>
    <dgm:pt modelId="{1EB7471F-1AB4-477A-B980-DE9575DFE347}" type="pres">
      <dgm:prSet presAssocID="{C80D8B9A-BFDB-495F-B2A1-6E469660A7B1}" presName="node" presStyleLbl="alignAccFollowNode1" presStyleIdx="25" presStyleCnt="28">
        <dgm:presLayoutVars>
          <dgm:bulletEnabled val="1"/>
        </dgm:presLayoutVars>
      </dgm:prSet>
      <dgm:spPr/>
      <dgm:t>
        <a:bodyPr/>
        <a:lstStyle/>
        <a:p>
          <a:endParaRPr lang="en-GB"/>
        </a:p>
      </dgm:t>
    </dgm:pt>
    <dgm:pt modelId="{0F211B70-87DC-4D0D-B29C-F402CAB2A92C}" type="pres">
      <dgm:prSet presAssocID="{3D79D6F6-845D-4ABE-A85B-A18F171753D7}" presName="sibTrans" presStyleCnt="0"/>
      <dgm:spPr/>
    </dgm:pt>
    <dgm:pt modelId="{26A9E3E0-B405-49AC-B5C8-74F8F7A436B9}" type="pres">
      <dgm:prSet presAssocID="{0A5F0BE1-CB30-44B3-8F03-9B5FC38CD43D}" presName="node" presStyleLbl="alignAccFollowNode1" presStyleIdx="26" presStyleCnt="28">
        <dgm:presLayoutVars>
          <dgm:bulletEnabled val="1"/>
        </dgm:presLayoutVars>
      </dgm:prSet>
      <dgm:spPr/>
      <dgm:t>
        <a:bodyPr/>
        <a:lstStyle/>
        <a:p>
          <a:endParaRPr lang="en-GB"/>
        </a:p>
      </dgm:t>
    </dgm:pt>
    <dgm:pt modelId="{2E662B76-F599-4515-AFFF-4D611E7706F1}" type="pres">
      <dgm:prSet presAssocID="{4C1B0787-7726-4353-B0BE-4D5339E829B9}" presName="sibTrans" presStyleCnt="0"/>
      <dgm:spPr/>
    </dgm:pt>
    <dgm:pt modelId="{4374D3F0-3BB5-4430-8AAA-B173FC3EC9A5}" type="pres">
      <dgm:prSet presAssocID="{3700F423-0DBD-4FBC-8770-EA135208CFC0}" presName="node" presStyleLbl="alignAccFollowNode1" presStyleIdx="27" presStyleCnt="28">
        <dgm:presLayoutVars>
          <dgm:bulletEnabled val="1"/>
        </dgm:presLayoutVars>
      </dgm:prSet>
      <dgm:spPr/>
      <dgm:t>
        <a:bodyPr/>
        <a:lstStyle/>
        <a:p>
          <a:endParaRPr lang="en-GB"/>
        </a:p>
      </dgm:t>
    </dgm:pt>
  </dgm:ptLst>
  <dgm:cxnLst>
    <dgm:cxn modelId="{70FC0A93-38F0-4BFD-BF80-EC919E8B680D}" srcId="{7420FFCC-83FE-49B4-9556-3DF06176DB8D}" destId="{888685A4-DE4B-4BF4-853B-A8D8E69E80C3}" srcOrd="3" destOrd="0" parTransId="{8821F0E9-F48A-4888-8777-8D5FBFE8E70C}" sibTransId="{DF8BE67C-277D-47A1-8D8E-B9F8022C1187}"/>
    <dgm:cxn modelId="{4FACBD45-641E-4784-AE9D-0A55B65DB7FB}" srcId="{9654DCB2-FB6C-4B5C-98CF-D9666C9C0597}" destId="{A9351E74-B76A-47C1-AC7F-EB4F3B2398D4}" srcOrd="5" destOrd="0" parTransId="{D3C9A938-A7FD-4DC1-B298-9D0F1DCFABF2}" sibTransId="{725DB150-DEE0-4513-847D-04C2D2C91754}"/>
    <dgm:cxn modelId="{FF5C7BFC-396D-45F4-A0EF-CAA98A7DCAA4}" srcId="{7420FFCC-83FE-49B4-9556-3DF06176DB8D}" destId="{3700F423-0DBD-4FBC-8770-EA135208CFC0}" srcOrd="6" destOrd="0" parTransId="{7D111F87-2A4E-45AC-A3E5-75236CC77E38}" sibTransId="{1CC72B55-C305-435A-9FB3-74A6B8930B9A}"/>
    <dgm:cxn modelId="{6878C454-770C-4B60-A1CF-BC918BB3B613}" type="presOf" srcId="{100A1C59-E56C-496D-B19E-664ACFA54DE6}" destId="{33F6A1A1-E13F-4A22-AA6A-FED04EC451E4}" srcOrd="0" destOrd="0" presId="urn:microsoft.com/office/officeart/2005/8/layout/lProcess3"/>
    <dgm:cxn modelId="{10F6678F-1520-4731-A591-1F2E6F39094A}" type="presOf" srcId="{821F7A75-4C86-4806-A276-4B231D43EB82}" destId="{0626D96A-5750-419B-90EA-360BA5545D81}" srcOrd="0" destOrd="0" presId="urn:microsoft.com/office/officeart/2005/8/layout/lProcess3"/>
    <dgm:cxn modelId="{9E609383-C43E-4418-A246-41A24F4F1402}" srcId="{7420FFCC-83FE-49B4-9556-3DF06176DB8D}" destId="{514ACC36-C810-4CEE-A745-817EE1E75234}" srcOrd="1" destOrd="0" parTransId="{CA17043A-472A-4AB2-9F6E-A7F9A40FEE2C}" sibTransId="{A67F8F7D-4CF4-4411-B7F6-02F0DE878B98}"/>
    <dgm:cxn modelId="{B066E444-C503-40FA-9928-372C47D8A9ED}" srcId="{44A14959-9B7D-4B12-AE57-7EE013B4B753}" destId="{100A1C59-E56C-496D-B19E-664ACFA54DE6}" srcOrd="1" destOrd="0" parTransId="{12690ACB-FC63-40E8-BE97-C60AD267DF48}" sibTransId="{0E02905E-878B-4790-BAC9-EA032FCDD398}"/>
    <dgm:cxn modelId="{572CF6DF-07D7-45DB-946F-3EA819BF7012}" type="presOf" srcId="{F0030081-2D74-4420-98F5-DABE167A0989}" destId="{78B43249-9F38-440B-BEF9-EB9F08832474}" srcOrd="0" destOrd="0" presId="urn:microsoft.com/office/officeart/2005/8/layout/lProcess3"/>
    <dgm:cxn modelId="{69C1ADBA-668F-480C-A9AD-E0EBAD485EA0}" srcId="{44A14959-9B7D-4B12-AE57-7EE013B4B753}" destId="{821F7A75-4C86-4806-A276-4B231D43EB82}" srcOrd="0" destOrd="0" parTransId="{4FCBEB5A-1345-4F50-A759-3C4755E5836E}" sibTransId="{55C5D842-900D-4897-BA8B-05F75D447037}"/>
    <dgm:cxn modelId="{13BA9981-D186-4B13-9B36-FA296FE470BC}" type="presOf" srcId="{10AF13A1-D076-4858-941E-F3DACEE2F599}" destId="{863AC72A-1380-4CE3-ADC9-BF932ACF26D2}" srcOrd="0" destOrd="0" presId="urn:microsoft.com/office/officeart/2005/8/layout/lProcess3"/>
    <dgm:cxn modelId="{9E3B31EB-B4E1-4D90-91F5-8AC89319B963}" type="presOf" srcId="{DF8FD1AF-C1C9-4FCD-A914-6B583CAF2E67}" destId="{A80460AC-629B-43AE-BF9D-7B021F051C01}" srcOrd="0" destOrd="0" presId="urn:microsoft.com/office/officeart/2005/8/layout/lProcess3"/>
    <dgm:cxn modelId="{54FE82F2-8503-480D-B924-AB6BCD786389}" srcId="{9654DCB2-FB6C-4B5C-98CF-D9666C9C0597}" destId="{B4F1008E-B7EF-4ABB-B677-B446353ED0D3}" srcOrd="1" destOrd="0" parTransId="{A3B0EF84-91CC-475E-A524-225379ECC983}" sibTransId="{636FB10A-63E1-421A-97BB-F92B2028FF30}"/>
    <dgm:cxn modelId="{72B2F9AC-4108-4DC7-B3E4-E80C1F161DDE}" type="presOf" srcId="{888685A4-DE4B-4BF4-853B-A8D8E69E80C3}" destId="{B9C9CB8A-80A7-4C32-9483-16B9E2A94A30}" srcOrd="0" destOrd="0" presId="urn:microsoft.com/office/officeart/2005/8/layout/lProcess3"/>
    <dgm:cxn modelId="{7982126A-F060-4F92-AF23-12D186D89DC2}" type="presOf" srcId="{335653C8-8115-46DE-B2AB-3AF53F1287CF}" destId="{D452D177-773B-4886-AA1A-296F50996785}" srcOrd="0" destOrd="0" presId="urn:microsoft.com/office/officeart/2005/8/layout/lProcess3"/>
    <dgm:cxn modelId="{9A61358E-19DF-4DD7-A0C0-3732D833928F}" srcId="{1BC23BFD-5598-4293-BA1B-3382FB2B86CF}" destId="{E0E9782B-68C5-4FA7-876C-1E6189699C20}" srcOrd="4" destOrd="0" parTransId="{C9A668F5-9C03-46B7-9C67-DD2295185F5B}" sibTransId="{83B8DFBC-74F7-4427-857B-E03F5A6DC2F9}"/>
    <dgm:cxn modelId="{7B11B0F0-4DB5-4772-AEC6-E6F7AF64811A}" type="presOf" srcId="{06314CEF-EF15-4B01-9004-0F09252602C2}" destId="{50C4BCC3-27D2-45DF-AD3B-D4E93B7FA2BB}" srcOrd="0" destOrd="0" presId="urn:microsoft.com/office/officeart/2005/8/layout/lProcess3"/>
    <dgm:cxn modelId="{14E92ED1-FCB0-4269-81EA-43194E07FBFB}" srcId="{1BC23BFD-5598-4293-BA1B-3382FB2B86CF}" destId="{979A913D-E605-451B-9718-8F44C9B27E9F}" srcOrd="5" destOrd="0" parTransId="{6A715C03-FF11-41BD-9662-E6666C8616B9}" sibTransId="{01EF0A8E-EDE3-46AF-95E8-0B1F2CE3E65C}"/>
    <dgm:cxn modelId="{EB634226-0889-404D-BD0B-CE63CBE41517}" type="presOf" srcId="{7420FFCC-83FE-49B4-9556-3DF06176DB8D}" destId="{33FA7C97-0326-43C9-88E9-36049CD45E56}" srcOrd="0" destOrd="0" presId="urn:microsoft.com/office/officeart/2005/8/layout/lProcess3"/>
    <dgm:cxn modelId="{26AA1C6C-7043-4E93-A1E7-38FD3ACD334B}" srcId="{44A14959-9B7D-4B12-AE57-7EE013B4B753}" destId="{3D7E5BA3-18A9-44FD-AB53-C027401F6979}" srcOrd="6" destOrd="0" parTransId="{758B14DD-2089-4C0D-A2E5-F607BEE1C6E8}" sibTransId="{8F7E980D-6B16-44E9-9FBE-551B0A662E5A}"/>
    <dgm:cxn modelId="{1DA2A6D0-0C5A-446E-9450-E23D29278E00}" srcId="{80C1A6A6-6CDF-4FB0-9C9F-0DB8911366A2}" destId="{9654DCB2-FB6C-4B5C-98CF-D9666C9C0597}" srcOrd="1" destOrd="0" parTransId="{3B2F2D28-8213-4B4F-B159-A6DDF4FB948C}" sibTransId="{4E02895D-3680-4274-BBB0-F061365773B0}"/>
    <dgm:cxn modelId="{28E5C692-AD07-4DF5-842D-553891B97DE8}" srcId="{1BC23BFD-5598-4293-BA1B-3382FB2B86CF}" destId="{D9E956D6-BCAF-437E-B134-E74EE7E16E43}" srcOrd="2" destOrd="0" parTransId="{A9FC7D66-5CD4-4DCE-B2EA-CB8D1CE72516}" sibTransId="{232914E0-304A-4D9F-AB98-9C53181C216B}"/>
    <dgm:cxn modelId="{CB0C6300-646A-4132-9CC2-93327BFAD07C}" srcId="{1BC23BFD-5598-4293-BA1B-3382FB2B86CF}" destId="{2B765144-EB5A-4A27-BA36-0FC783A52BFB}" srcOrd="3" destOrd="0" parTransId="{D5F7ED57-29B1-49A8-8BB9-D5D604BDC673}" sibTransId="{1F28122C-F7DA-44DB-AAF5-35540D4EB617}"/>
    <dgm:cxn modelId="{63DFC698-B672-48C3-BC17-70C72B5CD87B}" srcId="{1BC23BFD-5598-4293-BA1B-3382FB2B86CF}" destId="{2CE52A46-C98E-45DE-B4C5-8D50B0803773}" srcOrd="0" destOrd="0" parTransId="{15ACFE7B-BF91-46EB-917A-7DCBF4669D3E}" sibTransId="{C5310010-6388-44DE-9DA1-46C7010FF163}"/>
    <dgm:cxn modelId="{D8AB0194-1E57-4CC2-9D8A-0D845FA2554F}" srcId="{80C1A6A6-6CDF-4FB0-9C9F-0DB8911366A2}" destId="{7420FFCC-83FE-49B4-9556-3DF06176DB8D}" srcOrd="3" destOrd="0" parTransId="{9E8FC084-5011-44E3-9007-4AE89D57D41C}" sibTransId="{F03DC49D-2F98-4CAF-BDBF-CB0D4C63C039}"/>
    <dgm:cxn modelId="{F9879ED2-1CC9-4D4B-9791-CB5DC43BC670}" type="presOf" srcId="{C305E8FB-5BB8-406B-A7E8-9483CFB505B7}" destId="{703B6F1A-AB46-43D2-A799-FDA21CAC1D47}" srcOrd="0" destOrd="0" presId="urn:microsoft.com/office/officeart/2005/8/layout/lProcess3"/>
    <dgm:cxn modelId="{47EE37B6-99CC-438E-81C2-BB9D31CF0C8B}" srcId="{80C1A6A6-6CDF-4FB0-9C9F-0DB8911366A2}" destId="{1BC23BFD-5598-4293-BA1B-3382FB2B86CF}" srcOrd="2" destOrd="0" parTransId="{E41EE003-EAAD-4AE1-BE05-8B99F4F53284}" sibTransId="{D3BF1D85-6B6A-4CA0-B0B4-42EE09A9E49D}"/>
    <dgm:cxn modelId="{765E4502-5679-4A4C-B269-8BA3E8E23C14}" type="presOf" srcId="{9654DCB2-FB6C-4B5C-98CF-D9666C9C0597}" destId="{1BBD9327-EB91-48C5-8CBD-61150D4B3BF8}" srcOrd="0" destOrd="0" presId="urn:microsoft.com/office/officeart/2005/8/layout/lProcess3"/>
    <dgm:cxn modelId="{828329C7-BDA5-4F18-9BFE-B2646E46643B}" type="presOf" srcId="{514ACC36-C810-4CEE-A745-817EE1E75234}" destId="{938B8135-5C7F-4C01-84C9-1711FB1E9F08}" srcOrd="0" destOrd="0" presId="urn:microsoft.com/office/officeart/2005/8/layout/lProcess3"/>
    <dgm:cxn modelId="{0A442614-C17E-4D14-A620-9C9F1BF767EB}" type="presOf" srcId="{3D7E5BA3-18A9-44FD-AB53-C027401F6979}" destId="{E16AAF5D-8A7A-4F1A-954F-99AAFE95E061}" srcOrd="0" destOrd="0" presId="urn:microsoft.com/office/officeart/2005/8/layout/lProcess3"/>
    <dgm:cxn modelId="{E3941D52-9299-4DFB-8F74-0F2DE8328D95}" srcId="{80C1A6A6-6CDF-4FB0-9C9F-0DB8911366A2}" destId="{44A14959-9B7D-4B12-AE57-7EE013B4B753}" srcOrd="0" destOrd="0" parTransId="{98E60762-790B-49BD-B302-C9BF5C672D9A}" sibTransId="{B85460F2-C240-445E-B2A5-E834D8DD3B8B}"/>
    <dgm:cxn modelId="{90D9939E-2079-4EB1-A037-2D068D5BC4F3}" srcId="{9654DCB2-FB6C-4B5C-98CF-D9666C9C0597}" destId="{E4E20139-DFEE-4560-AA75-198A09E0CCB7}" srcOrd="6" destOrd="0" parTransId="{285585AB-E1BF-4EE2-9FCD-1016772FA0C5}" sibTransId="{681FAD53-A402-48BC-930C-D7B399B9F334}"/>
    <dgm:cxn modelId="{42EB3B4D-4E8E-44C6-88FA-FE41D9061416}" type="presOf" srcId="{D9E956D6-BCAF-437E-B134-E74EE7E16E43}" destId="{86CE7211-9035-4C08-A700-6CA107319BA0}" srcOrd="0" destOrd="0" presId="urn:microsoft.com/office/officeart/2005/8/layout/lProcess3"/>
    <dgm:cxn modelId="{EB8429D1-F44A-4EA2-B307-83B7901C72BF}" type="presOf" srcId="{4839270D-1C54-46D1-94AC-5051EFB08784}" destId="{FB11B8E6-2D86-4D64-B358-D8F640350EAA}" srcOrd="0" destOrd="0" presId="urn:microsoft.com/office/officeart/2005/8/layout/lProcess3"/>
    <dgm:cxn modelId="{1D724BE0-627E-42D2-82CB-8EABCCA3D61D}" type="presOf" srcId="{AD311280-2EB9-44B6-9CAF-F831534BC760}" destId="{6FB84182-ADD8-4F4C-BC34-E66C93EDD55E}" srcOrd="0" destOrd="0" presId="urn:microsoft.com/office/officeart/2005/8/layout/lProcess3"/>
    <dgm:cxn modelId="{80C89C36-A1C3-42B3-BB15-D40E7197A2E9}" type="presOf" srcId="{B4F1008E-B7EF-4ABB-B677-B446353ED0D3}" destId="{C197C3E8-C0DB-491D-A95A-78BDBDFA073C}" srcOrd="0" destOrd="0" presId="urn:microsoft.com/office/officeart/2005/8/layout/lProcess3"/>
    <dgm:cxn modelId="{6C105F9E-2354-40FF-9012-6C44D5A4B8DB}" type="presOf" srcId="{C80D8B9A-BFDB-495F-B2A1-6E469660A7B1}" destId="{1EB7471F-1AB4-477A-B980-DE9575DFE347}" srcOrd="0" destOrd="0" presId="urn:microsoft.com/office/officeart/2005/8/layout/lProcess3"/>
    <dgm:cxn modelId="{DD993C40-490B-4E5F-9005-5696D62ABF75}" type="presOf" srcId="{9C0D0B9A-0728-4A4A-A091-F9C105CFE9F2}" destId="{A925E5B4-CCC9-40CD-9E1A-870E7161D0F2}" srcOrd="0" destOrd="0" presId="urn:microsoft.com/office/officeart/2005/8/layout/lProcess3"/>
    <dgm:cxn modelId="{784E287D-5574-426C-B63D-4B53762128B5}" type="presOf" srcId="{979A913D-E605-451B-9718-8F44C9B27E9F}" destId="{273A1956-AD21-4036-979B-4D54527C0514}" srcOrd="0" destOrd="0" presId="urn:microsoft.com/office/officeart/2005/8/layout/lProcess3"/>
    <dgm:cxn modelId="{45E54D05-645D-4B08-B213-E3D8D11214BC}" srcId="{44A14959-9B7D-4B12-AE57-7EE013B4B753}" destId="{0894FDE0-EC25-4729-99CB-3C06AA6B992F}" srcOrd="4" destOrd="0" parTransId="{4AA32DDF-F859-46C8-A592-5D888FE42478}" sibTransId="{F1252364-3E98-426F-B1C4-AA59B4EA879F}"/>
    <dgm:cxn modelId="{F7C5161B-7AC4-4517-9914-41B18A2F132B}" srcId="{44A14959-9B7D-4B12-AE57-7EE013B4B753}" destId="{C305E8FB-5BB8-406B-A7E8-9483CFB505B7}" srcOrd="2" destOrd="0" parTransId="{E64BC3C9-0921-4DC1-8A7A-4A08C86F920B}" sibTransId="{D5A8C5D3-48E7-4D67-9605-6BC14D94F053}"/>
    <dgm:cxn modelId="{800D48CE-9C60-4BEF-9C55-70A4C55B79B5}" srcId="{7420FFCC-83FE-49B4-9556-3DF06176DB8D}" destId="{0A5F0BE1-CB30-44B3-8F03-9B5FC38CD43D}" srcOrd="5" destOrd="0" parTransId="{375A0ABC-D4EE-4BD1-9E75-0AC81323B05C}" sibTransId="{4C1B0787-7726-4353-B0BE-4D5339E829B9}"/>
    <dgm:cxn modelId="{49208FBC-9F42-4F94-B2E6-EDAB71BB7CA5}" srcId="{9654DCB2-FB6C-4B5C-98CF-D9666C9C0597}" destId="{06314CEF-EF15-4B01-9004-0F09252602C2}" srcOrd="2" destOrd="0" parTransId="{7595A49E-70A4-4F8F-903B-D0DBD4DD996C}" sibTransId="{07383013-D9B2-47C6-9D98-AC956431703F}"/>
    <dgm:cxn modelId="{B47AA464-1968-4082-A297-912077681FA6}" type="presOf" srcId="{A9351E74-B76A-47C1-AC7F-EB4F3B2398D4}" destId="{52F9B65B-C0DE-44B1-895D-127FC618D6D6}" srcOrd="0" destOrd="0" presId="urn:microsoft.com/office/officeart/2005/8/layout/lProcess3"/>
    <dgm:cxn modelId="{7BCB89F8-1018-4810-9D48-0DF34DAF0B76}" srcId="{9654DCB2-FB6C-4B5C-98CF-D9666C9C0597}" destId="{DF8FD1AF-C1C9-4FCD-A914-6B583CAF2E67}" srcOrd="0" destOrd="0" parTransId="{6C97C0D9-2C89-4B2A-8D3D-7CD0D240E43E}" sibTransId="{A41418D9-416F-4B4B-A18E-BE313125E31C}"/>
    <dgm:cxn modelId="{9A3C2336-EA3E-4ED1-B440-9A051DFA5A2F}" type="presOf" srcId="{2B765144-EB5A-4A27-BA36-0FC783A52BFB}" destId="{4DDE151F-273E-40F4-BF82-4FF181339456}" srcOrd="0" destOrd="0" presId="urn:microsoft.com/office/officeart/2005/8/layout/lProcess3"/>
    <dgm:cxn modelId="{AA5FC048-CCAE-4015-868D-8CCE6AA04210}" srcId="{7420FFCC-83FE-49B4-9556-3DF06176DB8D}" destId="{9C0D0B9A-0728-4A4A-A091-F9C105CFE9F2}" srcOrd="0" destOrd="0" parTransId="{00C42DFF-0460-42EB-9BF3-BB941D189648}" sibTransId="{6A20E664-89A6-4B3F-990B-998BD6A66A87}"/>
    <dgm:cxn modelId="{4E48D934-A218-4AFE-BCB2-0FA44B27F1DB}" srcId="{7420FFCC-83FE-49B4-9556-3DF06176DB8D}" destId="{335653C8-8115-46DE-B2AB-3AF53F1287CF}" srcOrd="2" destOrd="0" parTransId="{CBE2A369-C3FF-46EA-A89A-9E7AA8C84181}" sibTransId="{1729C7BD-A81B-47E3-ABC5-58B4EA7B74A1}"/>
    <dgm:cxn modelId="{2E47ECF9-D09E-4CA9-992E-AA3E72EE6E95}" srcId="{9654DCB2-FB6C-4B5C-98CF-D9666C9C0597}" destId="{8049449F-3988-4AD9-AC39-DD996A54F6F5}" srcOrd="4" destOrd="0" parTransId="{E6196A61-BFC2-4CD3-938B-D361584A57DB}" sibTransId="{F6127506-F688-466C-9C15-817602AC85A3}"/>
    <dgm:cxn modelId="{16C2F773-44B5-4C76-B061-11A44D7B1AEA}" srcId="{1BC23BFD-5598-4293-BA1B-3382FB2B86CF}" destId="{F0030081-2D74-4420-98F5-DABE167A0989}" srcOrd="1" destOrd="0" parTransId="{3B02601A-4D27-4E17-8731-0B336DC013CC}" sibTransId="{010181D7-570E-4F64-B6F6-A800D33A02A6}"/>
    <dgm:cxn modelId="{04B72757-154A-4443-882E-D13E1D9EDE74}" srcId="{9654DCB2-FB6C-4B5C-98CF-D9666C9C0597}" destId="{4839270D-1C54-46D1-94AC-5051EFB08784}" srcOrd="3" destOrd="0" parTransId="{0608C7F3-A35B-4E08-936E-7AE2329E04CC}" sibTransId="{460598ED-433C-47F3-B75E-DED0E0F05481}"/>
    <dgm:cxn modelId="{A79DFF9F-E175-43A5-9665-BBC94ED8CA6D}" type="presOf" srcId="{44A14959-9B7D-4B12-AE57-7EE013B4B753}" destId="{5DFA7270-EE88-4C53-9044-D05681685994}" srcOrd="0" destOrd="0" presId="urn:microsoft.com/office/officeart/2005/8/layout/lProcess3"/>
    <dgm:cxn modelId="{58CE468C-69B1-4AC9-B237-769996537857}" type="presOf" srcId="{8049449F-3988-4AD9-AC39-DD996A54F6F5}" destId="{7033D11A-7389-4DF0-91FA-B66D1EC80D02}" srcOrd="0" destOrd="0" presId="urn:microsoft.com/office/officeart/2005/8/layout/lProcess3"/>
    <dgm:cxn modelId="{3B817C70-BF2C-44A5-B161-9AFF06137BBE}" type="presOf" srcId="{2CE52A46-C98E-45DE-B4C5-8D50B0803773}" destId="{87BC3A23-120B-48FE-BEB2-48C617588C8C}" srcOrd="0" destOrd="0" presId="urn:microsoft.com/office/officeart/2005/8/layout/lProcess3"/>
    <dgm:cxn modelId="{F133FD95-70F8-4166-AF8D-29D0DF2AA161}" type="presOf" srcId="{E4E20139-DFEE-4560-AA75-198A09E0CCB7}" destId="{903E1E2C-4AFA-48ED-97C8-69269F9ACBE3}" srcOrd="0" destOrd="0" presId="urn:microsoft.com/office/officeart/2005/8/layout/lProcess3"/>
    <dgm:cxn modelId="{B21BFD90-BEB3-405D-B4B3-3EEE7C3D0263}" type="presOf" srcId="{3700F423-0DBD-4FBC-8770-EA135208CFC0}" destId="{4374D3F0-3BB5-4430-8AAA-B173FC3EC9A5}" srcOrd="0" destOrd="0" presId="urn:microsoft.com/office/officeart/2005/8/layout/lProcess3"/>
    <dgm:cxn modelId="{EEB2BD99-6143-4FC9-A568-9E76EDA24644}" type="presOf" srcId="{3F20DE6A-1178-4D03-8F95-BE1DE71B3D21}" destId="{D9BA2635-AEC1-4438-8EEA-9A898041E922}" srcOrd="0" destOrd="0" presId="urn:microsoft.com/office/officeart/2005/8/layout/lProcess3"/>
    <dgm:cxn modelId="{A0AC04B8-EDD7-4738-9AB4-225851CC2E4F}" type="presOf" srcId="{0894FDE0-EC25-4729-99CB-3C06AA6B992F}" destId="{09168653-C30F-495A-B10D-ED0CD3F9CC99}" srcOrd="0" destOrd="0" presId="urn:microsoft.com/office/officeart/2005/8/layout/lProcess3"/>
    <dgm:cxn modelId="{5EB18E00-E976-4B6F-BD74-15642E87AF86}" srcId="{44A14959-9B7D-4B12-AE57-7EE013B4B753}" destId="{AD311280-2EB9-44B6-9CAF-F831534BC760}" srcOrd="3" destOrd="0" parTransId="{D7CCFD92-0BD0-49EC-AFAA-CF917F87415D}" sibTransId="{74ECE5E6-5332-4A2C-AEFC-E82A9BC8EC56}"/>
    <dgm:cxn modelId="{4DFAF052-3B85-4E5D-BB6B-DA886AB4AA11}" srcId="{1BC23BFD-5598-4293-BA1B-3382FB2B86CF}" destId="{10AF13A1-D076-4858-941E-F3DACEE2F599}" srcOrd="6" destOrd="0" parTransId="{561AF29E-A1D5-43B3-8C7A-A0DA67F78B0F}" sibTransId="{33A7CB02-8E76-49E3-923B-EAD928423ED4}"/>
    <dgm:cxn modelId="{A17A3FE4-D8ED-4F30-9762-5C3906FE65D7}" srcId="{7420FFCC-83FE-49B4-9556-3DF06176DB8D}" destId="{C80D8B9A-BFDB-495F-B2A1-6E469660A7B1}" srcOrd="4" destOrd="0" parTransId="{976BD062-B7B0-4899-B08B-0F83089A1A25}" sibTransId="{3D79D6F6-845D-4ABE-A85B-A18F171753D7}"/>
    <dgm:cxn modelId="{C7FF597F-86CC-41DB-A73F-54F8412A0B48}" type="presOf" srcId="{0A5F0BE1-CB30-44B3-8F03-9B5FC38CD43D}" destId="{26A9E3E0-B405-49AC-B5C8-74F8F7A436B9}" srcOrd="0" destOrd="0" presId="urn:microsoft.com/office/officeart/2005/8/layout/lProcess3"/>
    <dgm:cxn modelId="{3458BF5D-D73F-4D99-AD6D-8E1D0EA5DE0E}" type="presOf" srcId="{E0E9782B-68C5-4FA7-876C-1E6189699C20}" destId="{D6BFD623-78AD-4747-8BBE-D05BC5FC7381}" srcOrd="0" destOrd="0" presId="urn:microsoft.com/office/officeart/2005/8/layout/lProcess3"/>
    <dgm:cxn modelId="{791D828A-535D-4786-B739-915905D88078}" srcId="{44A14959-9B7D-4B12-AE57-7EE013B4B753}" destId="{3F20DE6A-1178-4D03-8F95-BE1DE71B3D21}" srcOrd="5" destOrd="0" parTransId="{2020A077-A86E-4335-AC09-DC60B054C7E6}" sibTransId="{BC6D98E2-CBFF-4839-96ED-EAA419A0DCE3}"/>
    <dgm:cxn modelId="{4A1296E5-2839-4381-BF3A-A79D9286F98C}" type="presOf" srcId="{80C1A6A6-6CDF-4FB0-9C9F-0DB8911366A2}" destId="{441FA91A-DC3C-474C-9FE5-E29230A669AA}" srcOrd="0" destOrd="0" presId="urn:microsoft.com/office/officeart/2005/8/layout/lProcess3"/>
    <dgm:cxn modelId="{6BD2B972-784F-477B-9899-C34DF6E8D2DC}" type="presOf" srcId="{1BC23BFD-5598-4293-BA1B-3382FB2B86CF}" destId="{409BADE2-7071-411C-85EF-3B10491D8841}" srcOrd="0" destOrd="0" presId="urn:microsoft.com/office/officeart/2005/8/layout/lProcess3"/>
    <dgm:cxn modelId="{D6D0D878-911A-4912-9FB6-2EB6D72FE7B8}" type="presParOf" srcId="{441FA91A-DC3C-474C-9FE5-E29230A669AA}" destId="{61BDE113-DF2C-43FA-9577-5789B775508A}" srcOrd="0" destOrd="0" presId="urn:microsoft.com/office/officeart/2005/8/layout/lProcess3"/>
    <dgm:cxn modelId="{AD15856B-90C5-437A-8B2A-8B74611D74C2}" type="presParOf" srcId="{61BDE113-DF2C-43FA-9577-5789B775508A}" destId="{5DFA7270-EE88-4C53-9044-D05681685994}" srcOrd="0" destOrd="0" presId="urn:microsoft.com/office/officeart/2005/8/layout/lProcess3"/>
    <dgm:cxn modelId="{F3AAE412-600C-4388-9640-0141E22D5372}" type="presParOf" srcId="{61BDE113-DF2C-43FA-9577-5789B775508A}" destId="{18A54546-5C6F-4E71-8AE6-0EFA134B25BE}" srcOrd="1" destOrd="0" presId="urn:microsoft.com/office/officeart/2005/8/layout/lProcess3"/>
    <dgm:cxn modelId="{CFCE9B90-FD4C-4683-99ED-7728FA0F0BDB}" type="presParOf" srcId="{61BDE113-DF2C-43FA-9577-5789B775508A}" destId="{0626D96A-5750-419B-90EA-360BA5545D81}" srcOrd="2" destOrd="0" presId="urn:microsoft.com/office/officeart/2005/8/layout/lProcess3"/>
    <dgm:cxn modelId="{4A5D3F47-FFDC-46E8-A63D-70EB6DB21640}" type="presParOf" srcId="{61BDE113-DF2C-43FA-9577-5789B775508A}" destId="{D30B881B-0F43-4382-99A4-1BD7CF37989C}" srcOrd="3" destOrd="0" presId="urn:microsoft.com/office/officeart/2005/8/layout/lProcess3"/>
    <dgm:cxn modelId="{3FB3EA26-5169-4A73-AF27-8BF46F69E133}" type="presParOf" srcId="{61BDE113-DF2C-43FA-9577-5789B775508A}" destId="{33F6A1A1-E13F-4A22-AA6A-FED04EC451E4}" srcOrd="4" destOrd="0" presId="urn:microsoft.com/office/officeart/2005/8/layout/lProcess3"/>
    <dgm:cxn modelId="{24DAF74C-748A-4730-BB9B-3412959344BA}" type="presParOf" srcId="{61BDE113-DF2C-43FA-9577-5789B775508A}" destId="{BF487E9B-5C19-4452-9817-A6E8F4791FC4}" srcOrd="5" destOrd="0" presId="urn:microsoft.com/office/officeart/2005/8/layout/lProcess3"/>
    <dgm:cxn modelId="{C9E42DBB-C522-4306-B171-ECA6643078F2}" type="presParOf" srcId="{61BDE113-DF2C-43FA-9577-5789B775508A}" destId="{703B6F1A-AB46-43D2-A799-FDA21CAC1D47}" srcOrd="6" destOrd="0" presId="urn:microsoft.com/office/officeart/2005/8/layout/lProcess3"/>
    <dgm:cxn modelId="{DF495B4F-958E-4F8E-8958-C4B26C192E7A}" type="presParOf" srcId="{61BDE113-DF2C-43FA-9577-5789B775508A}" destId="{91327B72-F996-4670-B93E-E04F19B39D90}" srcOrd="7" destOrd="0" presId="urn:microsoft.com/office/officeart/2005/8/layout/lProcess3"/>
    <dgm:cxn modelId="{C2E5EAD5-25C6-40BA-BE29-A846D3E1AB4E}" type="presParOf" srcId="{61BDE113-DF2C-43FA-9577-5789B775508A}" destId="{6FB84182-ADD8-4F4C-BC34-E66C93EDD55E}" srcOrd="8" destOrd="0" presId="urn:microsoft.com/office/officeart/2005/8/layout/lProcess3"/>
    <dgm:cxn modelId="{6DC7115D-E6EF-4740-A52B-BD3F6AB6898B}" type="presParOf" srcId="{61BDE113-DF2C-43FA-9577-5789B775508A}" destId="{987FA513-FA15-4F68-88DC-EFF8AC4918B1}" srcOrd="9" destOrd="0" presId="urn:microsoft.com/office/officeart/2005/8/layout/lProcess3"/>
    <dgm:cxn modelId="{7E772B80-BCB5-4E1A-A93A-3B8320E3CC9B}" type="presParOf" srcId="{61BDE113-DF2C-43FA-9577-5789B775508A}" destId="{09168653-C30F-495A-B10D-ED0CD3F9CC99}" srcOrd="10" destOrd="0" presId="urn:microsoft.com/office/officeart/2005/8/layout/lProcess3"/>
    <dgm:cxn modelId="{79E217DF-B47C-4FD0-9FA4-51758FD2E8A2}" type="presParOf" srcId="{61BDE113-DF2C-43FA-9577-5789B775508A}" destId="{3A90091E-DC34-4A5C-98C2-97901A2639F3}" srcOrd="11" destOrd="0" presId="urn:microsoft.com/office/officeart/2005/8/layout/lProcess3"/>
    <dgm:cxn modelId="{3A9B6835-3396-45D0-95DA-CB54E729FE75}" type="presParOf" srcId="{61BDE113-DF2C-43FA-9577-5789B775508A}" destId="{D9BA2635-AEC1-4438-8EEA-9A898041E922}" srcOrd="12" destOrd="0" presId="urn:microsoft.com/office/officeart/2005/8/layout/lProcess3"/>
    <dgm:cxn modelId="{89BF818E-3BEE-4ABE-8E80-8F9E9D24690D}" type="presParOf" srcId="{61BDE113-DF2C-43FA-9577-5789B775508A}" destId="{8FAE7541-F9E4-45AF-9070-E585773DB5E5}" srcOrd="13" destOrd="0" presId="urn:microsoft.com/office/officeart/2005/8/layout/lProcess3"/>
    <dgm:cxn modelId="{DC481D1D-B363-499E-B254-7C2F8F2FA9DE}" type="presParOf" srcId="{61BDE113-DF2C-43FA-9577-5789B775508A}" destId="{E16AAF5D-8A7A-4F1A-954F-99AAFE95E061}" srcOrd="14" destOrd="0" presId="urn:microsoft.com/office/officeart/2005/8/layout/lProcess3"/>
    <dgm:cxn modelId="{2FC78AD8-2366-4E81-AAB0-B47CA05591F7}" type="presParOf" srcId="{441FA91A-DC3C-474C-9FE5-E29230A669AA}" destId="{46530485-3C29-423C-A7A2-56B56A16885D}" srcOrd="1" destOrd="0" presId="urn:microsoft.com/office/officeart/2005/8/layout/lProcess3"/>
    <dgm:cxn modelId="{61C02D8B-74AD-4FAE-9B28-CC5E793D93A0}" type="presParOf" srcId="{441FA91A-DC3C-474C-9FE5-E29230A669AA}" destId="{A5324CD6-EC73-465B-BDDB-A0132C9E1DAF}" srcOrd="2" destOrd="0" presId="urn:microsoft.com/office/officeart/2005/8/layout/lProcess3"/>
    <dgm:cxn modelId="{92A483C6-0E13-4D4F-A1DB-69D734449219}" type="presParOf" srcId="{A5324CD6-EC73-465B-BDDB-A0132C9E1DAF}" destId="{1BBD9327-EB91-48C5-8CBD-61150D4B3BF8}" srcOrd="0" destOrd="0" presId="urn:microsoft.com/office/officeart/2005/8/layout/lProcess3"/>
    <dgm:cxn modelId="{F8163DEB-C8AE-4EF0-BFC0-D3F18B7BD3C1}" type="presParOf" srcId="{A5324CD6-EC73-465B-BDDB-A0132C9E1DAF}" destId="{C515A36B-0DDE-48CC-A163-2879BBDEC4E6}" srcOrd="1" destOrd="0" presId="urn:microsoft.com/office/officeart/2005/8/layout/lProcess3"/>
    <dgm:cxn modelId="{BDCE1748-5A48-4F76-9163-F43EDB1A4B3F}" type="presParOf" srcId="{A5324CD6-EC73-465B-BDDB-A0132C9E1DAF}" destId="{A80460AC-629B-43AE-BF9D-7B021F051C01}" srcOrd="2" destOrd="0" presId="urn:microsoft.com/office/officeart/2005/8/layout/lProcess3"/>
    <dgm:cxn modelId="{724AD16C-0D68-480F-97AE-83D3448D4BDD}" type="presParOf" srcId="{A5324CD6-EC73-465B-BDDB-A0132C9E1DAF}" destId="{86F51E17-025F-4829-8D1E-9B3A59B4E242}" srcOrd="3" destOrd="0" presId="urn:microsoft.com/office/officeart/2005/8/layout/lProcess3"/>
    <dgm:cxn modelId="{7D2B6B0C-8E69-4439-939A-B458D3501654}" type="presParOf" srcId="{A5324CD6-EC73-465B-BDDB-A0132C9E1DAF}" destId="{C197C3E8-C0DB-491D-A95A-78BDBDFA073C}" srcOrd="4" destOrd="0" presId="urn:microsoft.com/office/officeart/2005/8/layout/lProcess3"/>
    <dgm:cxn modelId="{E504019D-B6D9-4EA2-9A3E-23E28A763352}" type="presParOf" srcId="{A5324CD6-EC73-465B-BDDB-A0132C9E1DAF}" destId="{B751FA7E-BFF5-410E-B0C0-1374941998B2}" srcOrd="5" destOrd="0" presId="urn:microsoft.com/office/officeart/2005/8/layout/lProcess3"/>
    <dgm:cxn modelId="{388792FC-F803-4210-8BA9-BA58C834D8FB}" type="presParOf" srcId="{A5324CD6-EC73-465B-BDDB-A0132C9E1DAF}" destId="{50C4BCC3-27D2-45DF-AD3B-D4E93B7FA2BB}" srcOrd="6" destOrd="0" presId="urn:microsoft.com/office/officeart/2005/8/layout/lProcess3"/>
    <dgm:cxn modelId="{42CFF4F0-850F-4ED4-A39D-976BF79804BE}" type="presParOf" srcId="{A5324CD6-EC73-465B-BDDB-A0132C9E1DAF}" destId="{69BE88EA-0B3F-4A41-BA8B-5BEB80C8931E}" srcOrd="7" destOrd="0" presId="urn:microsoft.com/office/officeart/2005/8/layout/lProcess3"/>
    <dgm:cxn modelId="{AF44E50E-543A-4C2C-9351-9EC6D2DCF2AE}" type="presParOf" srcId="{A5324CD6-EC73-465B-BDDB-A0132C9E1DAF}" destId="{FB11B8E6-2D86-4D64-B358-D8F640350EAA}" srcOrd="8" destOrd="0" presId="urn:microsoft.com/office/officeart/2005/8/layout/lProcess3"/>
    <dgm:cxn modelId="{F8B9A276-AA3B-4DCA-A1CE-0754D235C5C5}" type="presParOf" srcId="{A5324CD6-EC73-465B-BDDB-A0132C9E1DAF}" destId="{8750E49E-8081-416B-A9A9-A6395CE2F2AE}" srcOrd="9" destOrd="0" presId="urn:microsoft.com/office/officeart/2005/8/layout/lProcess3"/>
    <dgm:cxn modelId="{FFF2EC3E-1603-4847-8915-FCC4F98DF096}" type="presParOf" srcId="{A5324CD6-EC73-465B-BDDB-A0132C9E1DAF}" destId="{7033D11A-7389-4DF0-91FA-B66D1EC80D02}" srcOrd="10" destOrd="0" presId="urn:microsoft.com/office/officeart/2005/8/layout/lProcess3"/>
    <dgm:cxn modelId="{C961D39F-7552-4F9F-8C2B-9EDC7E503EEB}" type="presParOf" srcId="{A5324CD6-EC73-465B-BDDB-A0132C9E1DAF}" destId="{7C9480D8-7394-4E67-B4FF-5C8286B256C5}" srcOrd="11" destOrd="0" presId="urn:microsoft.com/office/officeart/2005/8/layout/lProcess3"/>
    <dgm:cxn modelId="{ED01E745-1972-4721-8D12-DA15CE986818}" type="presParOf" srcId="{A5324CD6-EC73-465B-BDDB-A0132C9E1DAF}" destId="{52F9B65B-C0DE-44B1-895D-127FC618D6D6}" srcOrd="12" destOrd="0" presId="urn:microsoft.com/office/officeart/2005/8/layout/lProcess3"/>
    <dgm:cxn modelId="{92D9B1E5-3909-48F0-B5E2-4C3F9F10A514}" type="presParOf" srcId="{A5324CD6-EC73-465B-BDDB-A0132C9E1DAF}" destId="{021C4C39-039A-4061-87E9-9294E500D936}" srcOrd="13" destOrd="0" presId="urn:microsoft.com/office/officeart/2005/8/layout/lProcess3"/>
    <dgm:cxn modelId="{0BDF2A52-B75D-47BF-B508-3A8CFDE3CA37}" type="presParOf" srcId="{A5324CD6-EC73-465B-BDDB-A0132C9E1DAF}" destId="{903E1E2C-4AFA-48ED-97C8-69269F9ACBE3}" srcOrd="14" destOrd="0" presId="urn:microsoft.com/office/officeart/2005/8/layout/lProcess3"/>
    <dgm:cxn modelId="{19463B18-4707-4DC6-AED4-A8D551B084B4}" type="presParOf" srcId="{441FA91A-DC3C-474C-9FE5-E29230A669AA}" destId="{EB8C7D18-D001-4C59-95BB-2B089253CB2A}" srcOrd="3" destOrd="0" presId="urn:microsoft.com/office/officeart/2005/8/layout/lProcess3"/>
    <dgm:cxn modelId="{46A3F577-1A57-456C-8811-3984CD8CADFC}" type="presParOf" srcId="{441FA91A-DC3C-474C-9FE5-E29230A669AA}" destId="{8A42A53B-AD56-4CC8-AA94-52CA81B75401}" srcOrd="4" destOrd="0" presId="urn:microsoft.com/office/officeart/2005/8/layout/lProcess3"/>
    <dgm:cxn modelId="{CD2D1AC2-6BEC-4656-9384-A282ED96C45C}" type="presParOf" srcId="{8A42A53B-AD56-4CC8-AA94-52CA81B75401}" destId="{409BADE2-7071-411C-85EF-3B10491D8841}" srcOrd="0" destOrd="0" presId="urn:microsoft.com/office/officeart/2005/8/layout/lProcess3"/>
    <dgm:cxn modelId="{32477AEC-66D4-461B-8F53-0F38B9BC5D3F}" type="presParOf" srcId="{8A42A53B-AD56-4CC8-AA94-52CA81B75401}" destId="{71D8A172-A504-4135-87F1-62F941FF3DEC}" srcOrd="1" destOrd="0" presId="urn:microsoft.com/office/officeart/2005/8/layout/lProcess3"/>
    <dgm:cxn modelId="{C4A5D763-DD3C-4DE8-A617-5A404C5DA931}" type="presParOf" srcId="{8A42A53B-AD56-4CC8-AA94-52CA81B75401}" destId="{87BC3A23-120B-48FE-BEB2-48C617588C8C}" srcOrd="2" destOrd="0" presId="urn:microsoft.com/office/officeart/2005/8/layout/lProcess3"/>
    <dgm:cxn modelId="{F420AA9D-B294-474B-8686-AA7147C848DF}" type="presParOf" srcId="{8A42A53B-AD56-4CC8-AA94-52CA81B75401}" destId="{B5F10CE8-06B6-43A7-9CF5-12858E9A2F52}" srcOrd="3" destOrd="0" presId="urn:microsoft.com/office/officeart/2005/8/layout/lProcess3"/>
    <dgm:cxn modelId="{81CBF1A8-94C1-4EFC-A86F-983999D6BF0B}" type="presParOf" srcId="{8A42A53B-AD56-4CC8-AA94-52CA81B75401}" destId="{78B43249-9F38-440B-BEF9-EB9F08832474}" srcOrd="4" destOrd="0" presId="urn:microsoft.com/office/officeart/2005/8/layout/lProcess3"/>
    <dgm:cxn modelId="{DC649EBE-0A81-4A5C-808F-D3422A0698B8}" type="presParOf" srcId="{8A42A53B-AD56-4CC8-AA94-52CA81B75401}" destId="{FB523C88-D740-4014-9D8C-25986520D760}" srcOrd="5" destOrd="0" presId="urn:microsoft.com/office/officeart/2005/8/layout/lProcess3"/>
    <dgm:cxn modelId="{ED295400-2270-4B12-95BD-6A1A00B28011}" type="presParOf" srcId="{8A42A53B-AD56-4CC8-AA94-52CA81B75401}" destId="{86CE7211-9035-4C08-A700-6CA107319BA0}" srcOrd="6" destOrd="0" presId="urn:microsoft.com/office/officeart/2005/8/layout/lProcess3"/>
    <dgm:cxn modelId="{53A5FAA7-9AA9-492B-BE2F-A7631A9E2492}" type="presParOf" srcId="{8A42A53B-AD56-4CC8-AA94-52CA81B75401}" destId="{38E10A6E-D87D-4C51-AE92-4BAE2899C65D}" srcOrd="7" destOrd="0" presId="urn:microsoft.com/office/officeart/2005/8/layout/lProcess3"/>
    <dgm:cxn modelId="{B6235E82-3149-49D0-A35A-0D21BC12BAE1}" type="presParOf" srcId="{8A42A53B-AD56-4CC8-AA94-52CA81B75401}" destId="{4DDE151F-273E-40F4-BF82-4FF181339456}" srcOrd="8" destOrd="0" presId="urn:microsoft.com/office/officeart/2005/8/layout/lProcess3"/>
    <dgm:cxn modelId="{9479C2D2-CA52-4929-A83A-726F81A05F26}" type="presParOf" srcId="{8A42A53B-AD56-4CC8-AA94-52CA81B75401}" destId="{FB9AFCBB-CE94-4FE4-9670-CCE50E83173E}" srcOrd="9" destOrd="0" presId="urn:microsoft.com/office/officeart/2005/8/layout/lProcess3"/>
    <dgm:cxn modelId="{240D123F-E7EB-4B23-A109-718523E40A9B}" type="presParOf" srcId="{8A42A53B-AD56-4CC8-AA94-52CA81B75401}" destId="{D6BFD623-78AD-4747-8BBE-D05BC5FC7381}" srcOrd="10" destOrd="0" presId="urn:microsoft.com/office/officeart/2005/8/layout/lProcess3"/>
    <dgm:cxn modelId="{B3EB682B-32E8-4B06-B48C-4749259D1E45}" type="presParOf" srcId="{8A42A53B-AD56-4CC8-AA94-52CA81B75401}" destId="{91D36B68-23B7-4733-963A-C8385B000E89}" srcOrd="11" destOrd="0" presId="urn:microsoft.com/office/officeart/2005/8/layout/lProcess3"/>
    <dgm:cxn modelId="{05BD9B31-4D4C-4E79-AD77-48A09A895228}" type="presParOf" srcId="{8A42A53B-AD56-4CC8-AA94-52CA81B75401}" destId="{273A1956-AD21-4036-979B-4D54527C0514}" srcOrd="12" destOrd="0" presId="urn:microsoft.com/office/officeart/2005/8/layout/lProcess3"/>
    <dgm:cxn modelId="{9CAE927B-4657-4E0B-8C50-4B945D96DE83}" type="presParOf" srcId="{8A42A53B-AD56-4CC8-AA94-52CA81B75401}" destId="{8B9ED2A5-7591-441C-8D55-C4780CA41830}" srcOrd="13" destOrd="0" presId="urn:microsoft.com/office/officeart/2005/8/layout/lProcess3"/>
    <dgm:cxn modelId="{58D1475F-4F74-4009-BED6-1A5C6796E7A5}" type="presParOf" srcId="{8A42A53B-AD56-4CC8-AA94-52CA81B75401}" destId="{863AC72A-1380-4CE3-ADC9-BF932ACF26D2}" srcOrd="14" destOrd="0" presId="urn:microsoft.com/office/officeart/2005/8/layout/lProcess3"/>
    <dgm:cxn modelId="{80CF0189-8D6C-446D-BF5E-08458E2311CE}" type="presParOf" srcId="{441FA91A-DC3C-474C-9FE5-E29230A669AA}" destId="{5298AE4B-BC5F-454B-ABCA-E8E3F4A165A7}" srcOrd="5" destOrd="0" presId="urn:microsoft.com/office/officeart/2005/8/layout/lProcess3"/>
    <dgm:cxn modelId="{7168DE19-1DAB-4ADE-869D-E4971A6A1F0A}" type="presParOf" srcId="{441FA91A-DC3C-474C-9FE5-E29230A669AA}" destId="{F7904ADF-6E55-41AF-82B0-D9209A6EEE77}" srcOrd="6" destOrd="0" presId="urn:microsoft.com/office/officeart/2005/8/layout/lProcess3"/>
    <dgm:cxn modelId="{839E09E4-8070-4980-A859-6158671CBA91}" type="presParOf" srcId="{F7904ADF-6E55-41AF-82B0-D9209A6EEE77}" destId="{33FA7C97-0326-43C9-88E9-36049CD45E56}" srcOrd="0" destOrd="0" presId="urn:microsoft.com/office/officeart/2005/8/layout/lProcess3"/>
    <dgm:cxn modelId="{89966C1A-4C3D-4924-A346-FA851E8C33AB}" type="presParOf" srcId="{F7904ADF-6E55-41AF-82B0-D9209A6EEE77}" destId="{587CDB5F-96D8-4F2A-99A7-8AD1D125204E}" srcOrd="1" destOrd="0" presId="urn:microsoft.com/office/officeart/2005/8/layout/lProcess3"/>
    <dgm:cxn modelId="{32E16B4D-4550-4E0B-A45B-B1446A1CFBA8}" type="presParOf" srcId="{F7904ADF-6E55-41AF-82B0-D9209A6EEE77}" destId="{A925E5B4-CCC9-40CD-9E1A-870E7161D0F2}" srcOrd="2" destOrd="0" presId="urn:microsoft.com/office/officeart/2005/8/layout/lProcess3"/>
    <dgm:cxn modelId="{8432D289-BBEC-432B-9FED-B5DCDADF4A14}" type="presParOf" srcId="{F7904ADF-6E55-41AF-82B0-D9209A6EEE77}" destId="{12520989-FAE5-48ED-BADF-075A0F6D2686}" srcOrd="3" destOrd="0" presId="urn:microsoft.com/office/officeart/2005/8/layout/lProcess3"/>
    <dgm:cxn modelId="{4C2C708E-E05E-41A0-A5BA-05EA8778543A}" type="presParOf" srcId="{F7904ADF-6E55-41AF-82B0-D9209A6EEE77}" destId="{938B8135-5C7F-4C01-84C9-1711FB1E9F08}" srcOrd="4" destOrd="0" presId="urn:microsoft.com/office/officeart/2005/8/layout/lProcess3"/>
    <dgm:cxn modelId="{505A4A4B-3F99-4D93-8992-A74E705C1AFB}" type="presParOf" srcId="{F7904ADF-6E55-41AF-82B0-D9209A6EEE77}" destId="{98ADFE62-ED64-47FD-A7A9-30646536E573}" srcOrd="5" destOrd="0" presId="urn:microsoft.com/office/officeart/2005/8/layout/lProcess3"/>
    <dgm:cxn modelId="{50A07E6B-C051-4E67-AF93-22835A1A3987}" type="presParOf" srcId="{F7904ADF-6E55-41AF-82B0-D9209A6EEE77}" destId="{D452D177-773B-4886-AA1A-296F50996785}" srcOrd="6" destOrd="0" presId="urn:microsoft.com/office/officeart/2005/8/layout/lProcess3"/>
    <dgm:cxn modelId="{47BF338C-D9DB-4777-B40A-5B29D15078E4}" type="presParOf" srcId="{F7904ADF-6E55-41AF-82B0-D9209A6EEE77}" destId="{4625E117-287E-4820-BAFB-6DEE4DC2A9F7}" srcOrd="7" destOrd="0" presId="urn:microsoft.com/office/officeart/2005/8/layout/lProcess3"/>
    <dgm:cxn modelId="{CC808E04-2C10-43BB-8596-E7FBA8BF033D}" type="presParOf" srcId="{F7904ADF-6E55-41AF-82B0-D9209A6EEE77}" destId="{B9C9CB8A-80A7-4C32-9483-16B9E2A94A30}" srcOrd="8" destOrd="0" presId="urn:microsoft.com/office/officeart/2005/8/layout/lProcess3"/>
    <dgm:cxn modelId="{B45A9594-52C6-43C5-A3D7-D1C2698E4FBC}" type="presParOf" srcId="{F7904ADF-6E55-41AF-82B0-D9209A6EEE77}" destId="{73F508B7-9D1E-496C-A415-60B818215E3D}" srcOrd="9" destOrd="0" presId="urn:microsoft.com/office/officeart/2005/8/layout/lProcess3"/>
    <dgm:cxn modelId="{583ECB4F-A242-489E-B9E4-F0D2CC752B64}" type="presParOf" srcId="{F7904ADF-6E55-41AF-82B0-D9209A6EEE77}" destId="{1EB7471F-1AB4-477A-B980-DE9575DFE347}" srcOrd="10" destOrd="0" presId="urn:microsoft.com/office/officeart/2005/8/layout/lProcess3"/>
    <dgm:cxn modelId="{F6B1673D-1388-43F1-A970-F41090119148}" type="presParOf" srcId="{F7904ADF-6E55-41AF-82B0-D9209A6EEE77}" destId="{0F211B70-87DC-4D0D-B29C-F402CAB2A92C}" srcOrd="11" destOrd="0" presId="urn:microsoft.com/office/officeart/2005/8/layout/lProcess3"/>
    <dgm:cxn modelId="{93098957-B286-4291-BCC5-DAE93B87F5A8}" type="presParOf" srcId="{F7904ADF-6E55-41AF-82B0-D9209A6EEE77}" destId="{26A9E3E0-B405-49AC-B5C8-74F8F7A436B9}" srcOrd="12" destOrd="0" presId="urn:microsoft.com/office/officeart/2005/8/layout/lProcess3"/>
    <dgm:cxn modelId="{DFC984F6-51BC-4D4E-BFE8-8373AAC2EFEA}" type="presParOf" srcId="{F7904ADF-6E55-41AF-82B0-D9209A6EEE77}" destId="{2E662B76-F599-4515-AFFF-4D611E7706F1}" srcOrd="13" destOrd="0" presId="urn:microsoft.com/office/officeart/2005/8/layout/lProcess3"/>
    <dgm:cxn modelId="{6283C96E-4FAA-45E4-BCA3-32F2E9684907}" type="presParOf" srcId="{F7904ADF-6E55-41AF-82B0-D9209A6EEE77}" destId="{4374D3F0-3BB5-4430-8AAA-B173FC3EC9A5}" srcOrd="1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C1A6A6-6CDF-4FB0-9C9F-0DB8911366A2}"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GB"/>
        </a:p>
      </dgm:t>
    </dgm:pt>
    <dgm:pt modelId="{1BC23BFD-5598-4293-BA1B-3382FB2B86CF}">
      <dgm:prSet phldrT="[Text]"/>
      <dgm:spPr>
        <a:gradFill flip="none" rotWithShape="1">
          <a:gsLst>
            <a:gs pos="0">
              <a:schemeClr val="accent5">
                <a:lumMod val="60000"/>
                <a:lumOff val="40000"/>
              </a:schemeClr>
            </a:gs>
            <a:gs pos="100000">
              <a:schemeClr val="accent5">
                <a:lumMod val="40000"/>
                <a:lumOff val="6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Universal</a:t>
          </a:r>
          <a:endParaRPr lang="en-GB" dirty="0">
            <a:solidFill>
              <a:schemeClr val="tx1"/>
            </a:solidFill>
            <a:latin typeface="Arial" panose="020B0604020202020204" pitchFamily="34" charset="0"/>
            <a:cs typeface="Arial" panose="020B0604020202020204" pitchFamily="34" charset="0"/>
          </a:endParaRPr>
        </a:p>
      </dgm:t>
    </dgm:pt>
    <dgm:pt modelId="{E41EE003-EAAD-4AE1-BE05-8B99F4F53284}" type="par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D3BF1D85-6B6A-4CA0-B0B4-42EE09A9E49D}" type="sib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9654DCB2-FB6C-4B5C-98CF-D9666C9C0597}">
      <dgm:prSet phldrT="[Text]"/>
      <dgm:spPr>
        <a:gradFill flip="none" rotWithShape="1">
          <a:gsLst>
            <a:gs pos="0">
              <a:schemeClr val="accent5">
                <a:lumMod val="40000"/>
                <a:lumOff val="60000"/>
              </a:schemeClr>
            </a:gs>
            <a:gs pos="100000">
              <a:schemeClr val="accent5">
                <a:lumMod val="20000"/>
                <a:lumOff val="8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Collaborative</a:t>
          </a:r>
          <a:endParaRPr lang="en-GB" dirty="0">
            <a:solidFill>
              <a:schemeClr val="tx1"/>
            </a:solidFill>
            <a:latin typeface="Arial" panose="020B0604020202020204" pitchFamily="34" charset="0"/>
            <a:cs typeface="Arial" panose="020B0604020202020204" pitchFamily="34" charset="0"/>
          </a:endParaRPr>
        </a:p>
      </dgm:t>
    </dgm:pt>
    <dgm:pt modelId="{3B2F2D28-8213-4B4F-B159-A6DDF4FB948C}" type="par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4E02895D-3680-4274-BBB0-F061365773B0}" type="sib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44A14959-9B7D-4B12-AE57-7EE013B4B753}">
      <dgm:prSet phldrT="[Text]"/>
      <dgm:spPr>
        <a:solidFill>
          <a:schemeClr val="accent5">
            <a:lumMod val="20000"/>
            <a:lumOff val="80000"/>
          </a:schemeClr>
        </a:soli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Collaborative</a:t>
          </a:r>
          <a:endParaRPr lang="en-GB" dirty="0">
            <a:solidFill>
              <a:schemeClr val="tx1"/>
            </a:solidFill>
            <a:latin typeface="Arial" panose="020B0604020202020204" pitchFamily="34" charset="0"/>
            <a:cs typeface="Arial" panose="020B0604020202020204" pitchFamily="34" charset="0"/>
          </a:endParaRPr>
        </a:p>
      </dgm:t>
    </dgm:pt>
    <dgm:pt modelId="{98E60762-790B-49BD-B302-C9BF5C672D9A}" type="par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B85460F2-C240-445E-B2A5-E834D8DD3B8B}" type="sib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3700F423-0DBD-4FBC-8770-EA135208CFC0}">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7D111F87-2A4E-45AC-A3E5-75236CC77E38}" type="parTrans" cxnId="{FF5C7BFC-396D-45F4-A0EF-CAA98A7DCAA4}">
      <dgm:prSet/>
      <dgm:spPr/>
      <dgm:t>
        <a:bodyPr/>
        <a:lstStyle/>
        <a:p>
          <a:endParaRPr lang="en-GB"/>
        </a:p>
      </dgm:t>
    </dgm:pt>
    <dgm:pt modelId="{1CC72B55-C305-435A-9FB3-74A6B8930B9A}" type="sibTrans" cxnId="{FF5C7BFC-396D-45F4-A0EF-CAA98A7DCAA4}">
      <dgm:prSet/>
      <dgm:spPr/>
      <dgm:t>
        <a:bodyPr/>
        <a:lstStyle/>
        <a:p>
          <a:endParaRPr lang="en-GB"/>
        </a:p>
      </dgm:t>
    </dgm:pt>
    <dgm:pt modelId="{0A5F0BE1-CB30-44B3-8F03-9B5FC38CD43D}">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4C1B0787-7726-4353-B0BE-4D5339E829B9}" type="sibTrans" cxnId="{800D48CE-9C60-4BEF-9C55-70A4C55B79B5}">
      <dgm:prSet/>
      <dgm:spPr/>
      <dgm:t>
        <a:bodyPr/>
        <a:lstStyle/>
        <a:p>
          <a:endParaRPr lang="en-GB"/>
        </a:p>
      </dgm:t>
    </dgm:pt>
    <dgm:pt modelId="{375A0ABC-D4EE-4BD1-9E75-0AC81323B05C}" type="parTrans" cxnId="{800D48CE-9C60-4BEF-9C55-70A4C55B79B5}">
      <dgm:prSet/>
      <dgm:spPr/>
      <dgm:t>
        <a:bodyPr/>
        <a:lstStyle/>
        <a:p>
          <a:endParaRPr lang="en-GB"/>
        </a:p>
      </dgm:t>
    </dgm:pt>
    <dgm:pt modelId="{C80D8B9A-BFDB-495F-B2A1-6E469660A7B1}">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3D79D6F6-845D-4ABE-A85B-A18F171753D7}" type="sibTrans" cxnId="{A17A3FE4-D8ED-4F30-9762-5C3906FE65D7}">
      <dgm:prSet/>
      <dgm:spPr/>
      <dgm:t>
        <a:bodyPr/>
        <a:lstStyle/>
        <a:p>
          <a:endParaRPr lang="en-GB"/>
        </a:p>
      </dgm:t>
    </dgm:pt>
    <dgm:pt modelId="{976BD062-B7B0-4899-B08B-0F83089A1A25}" type="parTrans" cxnId="{A17A3FE4-D8ED-4F30-9762-5C3906FE65D7}">
      <dgm:prSet/>
      <dgm:spPr/>
      <dgm:t>
        <a:bodyPr/>
        <a:lstStyle/>
        <a:p>
          <a:endParaRPr lang="en-GB"/>
        </a:p>
      </dgm:t>
    </dgm:pt>
    <dgm:pt modelId="{888685A4-DE4B-4BF4-853B-A8D8E69E80C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DF8BE67C-277D-47A1-8D8E-B9F8022C1187}" type="sibTrans" cxnId="{70FC0A93-38F0-4BFD-BF80-EC919E8B680D}">
      <dgm:prSet/>
      <dgm:spPr/>
      <dgm:t>
        <a:bodyPr/>
        <a:lstStyle/>
        <a:p>
          <a:endParaRPr lang="en-GB"/>
        </a:p>
      </dgm:t>
    </dgm:pt>
    <dgm:pt modelId="{8821F0E9-F48A-4888-8777-8D5FBFE8E70C}" type="parTrans" cxnId="{70FC0A93-38F0-4BFD-BF80-EC919E8B680D}">
      <dgm:prSet/>
      <dgm:spPr/>
      <dgm:t>
        <a:bodyPr/>
        <a:lstStyle/>
        <a:p>
          <a:endParaRPr lang="en-GB"/>
        </a:p>
      </dgm:t>
    </dgm:pt>
    <dgm:pt modelId="{7420FFCC-83FE-49B4-9556-3DF06176DB8D}">
      <dgm:prSet phldrT="[Text]"/>
      <dgm:spPr>
        <a:gradFill flip="none" rotWithShape="1">
          <a:gsLst>
            <a:gs pos="0">
              <a:schemeClr val="accent5"/>
            </a:gs>
            <a:gs pos="100000">
              <a:schemeClr val="accent5">
                <a:lumMod val="60000"/>
                <a:lumOff val="4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Universal</a:t>
          </a:r>
          <a:endParaRPr lang="en-GB" dirty="0">
            <a:solidFill>
              <a:schemeClr val="tx1"/>
            </a:solidFill>
            <a:latin typeface="Arial" panose="020B0604020202020204" pitchFamily="34" charset="0"/>
            <a:cs typeface="Arial" panose="020B0604020202020204" pitchFamily="34" charset="0"/>
          </a:endParaRPr>
        </a:p>
      </dgm:t>
    </dgm:pt>
    <dgm:pt modelId="{F03DC49D-2F98-4CAF-BDBF-CB0D4C63C039}" type="sib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9E8FC084-5011-44E3-9007-4AE89D57D41C}" type="par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335653C8-8115-46DE-B2AB-3AF53F1287CF}">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1729C7BD-A81B-47E3-ABC5-58B4EA7B74A1}" type="sibTrans" cxnId="{4E48D934-A218-4AFE-BCB2-0FA44B27F1DB}">
      <dgm:prSet/>
      <dgm:spPr/>
      <dgm:t>
        <a:bodyPr/>
        <a:lstStyle/>
        <a:p>
          <a:endParaRPr lang="en-GB"/>
        </a:p>
      </dgm:t>
    </dgm:pt>
    <dgm:pt modelId="{CBE2A369-C3FF-46EA-A89A-9E7AA8C84181}" type="parTrans" cxnId="{4E48D934-A218-4AFE-BCB2-0FA44B27F1DB}">
      <dgm:prSet/>
      <dgm:spPr/>
      <dgm:t>
        <a:bodyPr/>
        <a:lstStyle/>
        <a:p>
          <a:endParaRPr lang="en-GB"/>
        </a:p>
      </dgm:t>
    </dgm:pt>
    <dgm:pt modelId="{514ACC36-C810-4CEE-A745-817EE1E75234}">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A67F8F7D-4CF4-4411-B7F6-02F0DE878B98}" type="sibTrans" cxnId="{9E609383-C43E-4418-A246-41A24F4F1402}">
      <dgm:prSet/>
      <dgm:spPr/>
      <dgm:t>
        <a:bodyPr/>
        <a:lstStyle/>
        <a:p>
          <a:endParaRPr lang="en-GB"/>
        </a:p>
      </dgm:t>
    </dgm:pt>
    <dgm:pt modelId="{CA17043A-472A-4AB2-9F6E-A7F9A40FEE2C}" type="parTrans" cxnId="{9E609383-C43E-4418-A246-41A24F4F1402}">
      <dgm:prSet/>
      <dgm:spPr/>
      <dgm:t>
        <a:bodyPr/>
        <a:lstStyle/>
        <a:p>
          <a:endParaRPr lang="en-GB"/>
        </a:p>
      </dgm:t>
    </dgm:pt>
    <dgm:pt modelId="{9C0D0B9A-0728-4A4A-A091-F9C105CFE9F2}">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6A20E664-89A6-4B3F-990B-998BD6A66A87}" type="sibTrans" cxnId="{AA5FC048-CCAE-4015-868D-8CCE6AA04210}">
      <dgm:prSet/>
      <dgm:spPr/>
      <dgm:t>
        <a:bodyPr/>
        <a:lstStyle/>
        <a:p>
          <a:endParaRPr lang="en-GB"/>
        </a:p>
      </dgm:t>
    </dgm:pt>
    <dgm:pt modelId="{00C42DFF-0460-42EB-9BF3-BB941D189648}" type="parTrans" cxnId="{AA5FC048-CCAE-4015-868D-8CCE6AA04210}">
      <dgm:prSet/>
      <dgm:spPr/>
      <dgm:t>
        <a:bodyPr/>
        <a:lstStyle/>
        <a:p>
          <a:endParaRPr lang="en-GB"/>
        </a:p>
      </dgm:t>
    </dgm:pt>
    <dgm:pt modelId="{10AF13A1-D076-4858-941E-F3DACEE2F599}">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33A7CB02-8E76-49E3-923B-EAD928423ED4}" type="sib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561AF29E-A1D5-43B3-8C7A-A0DA67F78B0F}" type="par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979A913D-E605-451B-9718-8F44C9B27E9F}">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1EF0A8E-EDE3-46AF-95E8-0B1F2CE3E65C}" type="sib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6A715C03-FF11-41BD-9662-E6666C8616B9}" type="par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E0E9782B-68C5-4FA7-876C-1E6189699C20}">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83B8DFBC-74F7-4427-857B-E03F5A6DC2F9}" type="sib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C9A668F5-9C03-46B7-9C67-DD2295185F5B}" type="par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2B765144-EB5A-4A27-BA36-0FC783A52BFB}">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1F28122C-F7DA-44DB-AAF5-35540D4EB617}" type="sib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5F7ED57-29B1-49A8-8BB9-D5D604BDC673}" type="par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9E956D6-BCAF-437E-B134-E74EE7E16E4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232914E0-304A-4D9F-AB98-9C53181C216B}" type="sib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A9FC7D66-5CD4-4DCE-B2EA-CB8D1CE72516}" type="par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F0030081-2D74-4420-98F5-DABE167A0989}">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10181D7-570E-4F64-B6F6-A800D33A02A6}" type="sib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3B02601A-4D27-4E17-8731-0B336DC013CC}" type="par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2CE52A46-C98E-45DE-B4C5-8D50B080377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C5310010-6388-44DE-9DA1-46C7010FF163}" type="sib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15ACFE7B-BF91-46EB-917A-7DCBF4669D3E}" type="par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E4E20139-DFEE-4560-AA75-198A09E0CCB7}">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681FAD53-A402-48BC-930C-D7B399B9F334}" type="sib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285585AB-E1BF-4EE2-9FCD-1016772FA0C5}" type="par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A9351E74-B76A-47C1-AC7F-EB4F3B2398D4}">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725DB150-DEE0-4513-847D-04C2D2C91754}" type="sib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D3C9A938-A7FD-4DC1-B298-9D0F1DCFABF2}" type="par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8049449F-3988-4AD9-AC39-DD996A54F6F5}">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F6127506-F688-466C-9C15-817602AC85A3}" type="sib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E6196A61-BFC2-4CD3-938B-D361584A57DB}" type="par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4839270D-1C54-46D1-94AC-5051EFB08784}">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460598ED-433C-47F3-B75E-DED0E0F05481}" type="sib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0608C7F3-A35B-4E08-936E-7AE2329E04CC}" type="par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06314CEF-EF15-4B01-9004-0F09252602C2}">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7383013-D9B2-47C6-9D98-AC956431703F}" type="sib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7595A49E-70A4-4F8F-903B-D0DBD4DD996C}" type="par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B4F1008E-B7EF-4ABB-B677-B446353ED0D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636FB10A-63E1-421A-97BB-F92B2028FF30}" type="sib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A3B0EF84-91CC-475E-A524-225379ECC983}" type="par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DF8FD1AF-C1C9-4FCD-A914-6B583CAF2E67}">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A41418D9-416F-4B4B-A18E-BE313125E31C}" type="sib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6C97C0D9-2C89-4B2A-8D3D-7CD0D240E43E}" type="par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3D7E5BA3-18A9-44FD-AB53-C027401F6979}">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8F7E980D-6B16-44E9-9FBE-551B0A662E5A}" type="sib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758B14DD-2089-4C0D-A2E5-F607BEE1C6E8}" type="par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3F20DE6A-1178-4D03-8F95-BE1DE71B3D21}">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BC6D98E2-CBFF-4839-96ED-EAA419A0DCE3}" type="sib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2020A077-A86E-4335-AC09-DC60B054C7E6}" type="par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0894FDE0-EC25-4729-99CB-3C06AA6B992F}">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F1252364-3E98-426F-B1C4-AA59B4EA879F}" type="sib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4AA32DDF-F859-46C8-A592-5D888FE42478}" type="par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8BCAE81E-24A5-4860-832E-F73AA5E60E95}">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4F03A691-5C0F-4921-B131-2775D24770E6}" type="parTrans" cxnId="{A65A9196-BB88-4A53-83B7-F1FE795994A3}">
      <dgm:prSet/>
      <dgm:spPr/>
      <dgm:t>
        <a:bodyPr/>
        <a:lstStyle/>
        <a:p>
          <a:endParaRPr lang="en-GB"/>
        </a:p>
      </dgm:t>
    </dgm:pt>
    <dgm:pt modelId="{E4E86720-C946-4C85-BDEB-F0F6863C21A7}" type="sibTrans" cxnId="{A65A9196-BB88-4A53-83B7-F1FE795994A3}">
      <dgm:prSet/>
      <dgm:spPr/>
      <dgm:t>
        <a:bodyPr/>
        <a:lstStyle/>
        <a:p>
          <a:endParaRPr lang="en-GB"/>
        </a:p>
      </dgm:t>
    </dgm:pt>
    <dgm:pt modelId="{5B129D24-A454-4B95-83CA-A755092458D1}">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349D5DAB-8C43-4B75-BC7D-C17334594C85}" type="parTrans" cxnId="{27E14F74-094C-4C97-8FC2-1E0FDD3FF3AE}">
      <dgm:prSet/>
      <dgm:spPr/>
      <dgm:t>
        <a:bodyPr/>
        <a:lstStyle/>
        <a:p>
          <a:endParaRPr lang="en-GB"/>
        </a:p>
      </dgm:t>
    </dgm:pt>
    <dgm:pt modelId="{4732B4E5-7637-4D2F-A5C7-5B2336DAC1DB}" type="sibTrans" cxnId="{27E14F74-094C-4C97-8FC2-1E0FDD3FF3AE}">
      <dgm:prSet/>
      <dgm:spPr/>
      <dgm:t>
        <a:bodyPr/>
        <a:lstStyle/>
        <a:p>
          <a:endParaRPr lang="en-GB"/>
        </a:p>
      </dgm:t>
    </dgm:pt>
    <dgm:pt modelId="{BFA6F033-3E7F-4C0A-9FD2-CBEA30F7949A}">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64C83912-372A-436B-B397-5A4F51DD9A04}" type="parTrans" cxnId="{B6A63B4A-2368-4F4D-81C3-381BA79025F7}">
      <dgm:prSet/>
      <dgm:spPr/>
      <dgm:t>
        <a:bodyPr/>
        <a:lstStyle/>
        <a:p>
          <a:endParaRPr lang="en-GB"/>
        </a:p>
      </dgm:t>
    </dgm:pt>
    <dgm:pt modelId="{5A007F4A-7804-4370-BE5E-935EE06D3364}" type="sibTrans" cxnId="{B6A63B4A-2368-4F4D-81C3-381BA79025F7}">
      <dgm:prSet/>
      <dgm:spPr/>
      <dgm:t>
        <a:bodyPr/>
        <a:lstStyle/>
        <a:p>
          <a:endParaRPr lang="en-GB"/>
        </a:p>
      </dgm:t>
    </dgm:pt>
    <dgm:pt modelId="{5DEE555F-CC2C-41AC-A5A1-46B9082AD1EB}">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7D9F130-AADB-458E-A6B6-C15E56659A59}" type="parTrans" cxnId="{9543B015-0112-4497-8F95-4DA36D88C77B}">
      <dgm:prSet/>
      <dgm:spPr/>
      <dgm:t>
        <a:bodyPr/>
        <a:lstStyle/>
        <a:p>
          <a:endParaRPr lang="en-GB"/>
        </a:p>
      </dgm:t>
    </dgm:pt>
    <dgm:pt modelId="{E483042E-D3C2-4753-9CA2-750727B8D4E9}" type="sibTrans" cxnId="{9543B015-0112-4497-8F95-4DA36D88C77B}">
      <dgm:prSet/>
      <dgm:spPr/>
      <dgm:t>
        <a:bodyPr/>
        <a:lstStyle/>
        <a:p>
          <a:endParaRPr lang="en-GB"/>
        </a:p>
      </dgm:t>
    </dgm:pt>
    <dgm:pt modelId="{441FA91A-DC3C-474C-9FE5-E29230A669AA}" type="pres">
      <dgm:prSet presAssocID="{80C1A6A6-6CDF-4FB0-9C9F-0DB8911366A2}" presName="Name0" presStyleCnt="0">
        <dgm:presLayoutVars>
          <dgm:chPref val="3"/>
          <dgm:dir/>
          <dgm:animLvl val="lvl"/>
          <dgm:resizeHandles/>
        </dgm:presLayoutVars>
      </dgm:prSet>
      <dgm:spPr/>
      <dgm:t>
        <a:bodyPr/>
        <a:lstStyle/>
        <a:p>
          <a:endParaRPr lang="en-GB"/>
        </a:p>
      </dgm:t>
    </dgm:pt>
    <dgm:pt modelId="{61BDE113-DF2C-43FA-9577-5789B775508A}" type="pres">
      <dgm:prSet presAssocID="{44A14959-9B7D-4B12-AE57-7EE013B4B753}" presName="horFlow" presStyleCnt="0"/>
      <dgm:spPr/>
    </dgm:pt>
    <dgm:pt modelId="{5DFA7270-EE88-4C53-9044-D05681685994}" type="pres">
      <dgm:prSet presAssocID="{44A14959-9B7D-4B12-AE57-7EE013B4B753}" presName="bigChev" presStyleLbl="node1" presStyleIdx="0" presStyleCnt="4"/>
      <dgm:spPr/>
      <dgm:t>
        <a:bodyPr/>
        <a:lstStyle/>
        <a:p>
          <a:endParaRPr lang="en-GB"/>
        </a:p>
      </dgm:t>
    </dgm:pt>
    <dgm:pt modelId="{02075C01-ABA0-4B6A-B268-1018673A25EA}" type="pres">
      <dgm:prSet presAssocID="{4AA32DDF-F859-46C8-A592-5D888FE42478}" presName="parTrans" presStyleCnt="0"/>
      <dgm:spPr/>
    </dgm:pt>
    <dgm:pt modelId="{09168653-C30F-495A-B10D-ED0CD3F9CC99}" type="pres">
      <dgm:prSet presAssocID="{0894FDE0-EC25-4729-99CB-3C06AA6B992F}" presName="node" presStyleLbl="alignAccFollowNode1" presStyleIdx="0" presStyleCnt="28">
        <dgm:presLayoutVars>
          <dgm:bulletEnabled val="1"/>
        </dgm:presLayoutVars>
      </dgm:prSet>
      <dgm:spPr/>
      <dgm:t>
        <a:bodyPr/>
        <a:lstStyle/>
        <a:p>
          <a:endParaRPr lang="en-GB"/>
        </a:p>
      </dgm:t>
    </dgm:pt>
    <dgm:pt modelId="{3A90091E-DC34-4A5C-98C2-97901A2639F3}" type="pres">
      <dgm:prSet presAssocID="{F1252364-3E98-426F-B1C4-AA59B4EA879F}" presName="sibTrans" presStyleCnt="0"/>
      <dgm:spPr/>
    </dgm:pt>
    <dgm:pt modelId="{D9BA2635-AEC1-4438-8EEA-9A898041E922}" type="pres">
      <dgm:prSet presAssocID="{3F20DE6A-1178-4D03-8F95-BE1DE71B3D21}" presName="node" presStyleLbl="alignAccFollowNode1" presStyleIdx="1" presStyleCnt="28">
        <dgm:presLayoutVars>
          <dgm:bulletEnabled val="1"/>
        </dgm:presLayoutVars>
      </dgm:prSet>
      <dgm:spPr/>
      <dgm:t>
        <a:bodyPr/>
        <a:lstStyle/>
        <a:p>
          <a:endParaRPr lang="en-GB"/>
        </a:p>
      </dgm:t>
    </dgm:pt>
    <dgm:pt modelId="{8FAE7541-F9E4-45AF-9070-E585773DB5E5}" type="pres">
      <dgm:prSet presAssocID="{BC6D98E2-CBFF-4839-96ED-EAA419A0DCE3}" presName="sibTrans" presStyleCnt="0"/>
      <dgm:spPr/>
    </dgm:pt>
    <dgm:pt modelId="{2D143D64-92BC-4AD4-A237-886F71652AEC}" type="pres">
      <dgm:prSet presAssocID="{8BCAE81E-24A5-4860-832E-F73AA5E60E95}" presName="node" presStyleLbl="alignAccFollowNode1" presStyleIdx="2" presStyleCnt="28">
        <dgm:presLayoutVars>
          <dgm:bulletEnabled val="1"/>
        </dgm:presLayoutVars>
      </dgm:prSet>
      <dgm:spPr/>
      <dgm:t>
        <a:bodyPr/>
        <a:lstStyle/>
        <a:p>
          <a:endParaRPr lang="en-GB"/>
        </a:p>
      </dgm:t>
    </dgm:pt>
    <dgm:pt modelId="{14FA64FA-3C18-4BA8-B21F-A6B52E45AAAE}" type="pres">
      <dgm:prSet presAssocID="{E4E86720-C946-4C85-BDEB-F0F6863C21A7}" presName="sibTrans" presStyleCnt="0"/>
      <dgm:spPr/>
    </dgm:pt>
    <dgm:pt modelId="{78176923-A56E-4A90-AFCD-ADB2BBD860B7}" type="pres">
      <dgm:prSet presAssocID="{5B129D24-A454-4B95-83CA-A755092458D1}" presName="node" presStyleLbl="alignAccFollowNode1" presStyleIdx="3" presStyleCnt="28">
        <dgm:presLayoutVars>
          <dgm:bulletEnabled val="1"/>
        </dgm:presLayoutVars>
      </dgm:prSet>
      <dgm:spPr/>
      <dgm:t>
        <a:bodyPr/>
        <a:lstStyle/>
        <a:p>
          <a:endParaRPr lang="en-GB"/>
        </a:p>
      </dgm:t>
    </dgm:pt>
    <dgm:pt modelId="{0A64CD41-825C-44D3-A73B-FD17C4468735}" type="pres">
      <dgm:prSet presAssocID="{4732B4E5-7637-4D2F-A5C7-5B2336DAC1DB}" presName="sibTrans" presStyleCnt="0"/>
      <dgm:spPr/>
    </dgm:pt>
    <dgm:pt modelId="{555E2136-015E-4268-8270-1543EBEF8D15}" type="pres">
      <dgm:prSet presAssocID="{BFA6F033-3E7F-4C0A-9FD2-CBEA30F7949A}" presName="node" presStyleLbl="alignAccFollowNode1" presStyleIdx="4" presStyleCnt="28">
        <dgm:presLayoutVars>
          <dgm:bulletEnabled val="1"/>
        </dgm:presLayoutVars>
      </dgm:prSet>
      <dgm:spPr/>
      <dgm:t>
        <a:bodyPr/>
        <a:lstStyle/>
        <a:p>
          <a:endParaRPr lang="en-GB"/>
        </a:p>
      </dgm:t>
    </dgm:pt>
    <dgm:pt modelId="{DA428B35-70D4-4599-957E-57544EE11882}" type="pres">
      <dgm:prSet presAssocID="{5A007F4A-7804-4370-BE5E-935EE06D3364}" presName="sibTrans" presStyleCnt="0"/>
      <dgm:spPr/>
    </dgm:pt>
    <dgm:pt modelId="{B053B8A2-C68A-4DC9-A7CE-2699B035078C}" type="pres">
      <dgm:prSet presAssocID="{5DEE555F-CC2C-41AC-A5A1-46B9082AD1EB}" presName="node" presStyleLbl="alignAccFollowNode1" presStyleIdx="5" presStyleCnt="28">
        <dgm:presLayoutVars>
          <dgm:bulletEnabled val="1"/>
        </dgm:presLayoutVars>
      </dgm:prSet>
      <dgm:spPr/>
      <dgm:t>
        <a:bodyPr/>
        <a:lstStyle/>
        <a:p>
          <a:endParaRPr lang="en-GB"/>
        </a:p>
      </dgm:t>
    </dgm:pt>
    <dgm:pt modelId="{DCC5CC01-4EC6-4C10-9391-8CB68A2C05A2}" type="pres">
      <dgm:prSet presAssocID="{E483042E-D3C2-4753-9CA2-750727B8D4E9}" presName="sibTrans" presStyleCnt="0"/>
      <dgm:spPr/>
    </dgm:pt>
    <dgm:pt modelId="{E16AAF5D-8A7A-4F1A-954F-99AAFE95E061}" type="pres">
      <dgm:prSet presAssocID="{3D7E5BA3-18A9-44FD-AB53-C027401F6979}" presName="node" presStyleLbl="alignAccFollowNode1" presStyleIdx="6" presStyleCnt="28">
        <dgm:presLayoutVars>
          <dgm:bulletEnabled val="1"/>
        </dgm:presLayoutVars>
      </dgm:prSet>
      <dgm:spPr/>
      <dgm:t>
        <a:bodyPr/>
        <a:lstStyle/>
        <a:p>
          <a:endParaRPr lang="en-GB"/>
        </a:p>
      </dgm:t>
    </dgm:pt>
    <dgm:pt modelId="{46530485-3C29-423C-A7A2-56B56A16885D}" type="pres">
      <dgm:prSet presAssocID="{44A14959-9B7D-4B12-AE57-7EE013B4B753}" presName="vSp" presStyleCnt="0"/>
      <dgm:spPr/>
    </dgm:pt>
    <dgm:pt modelId="{A5324CD6-EC73-465B-BDDB-A0132C9E1DAF}" type="pres">
      <dgm:prSet presAssocID="{9654DCB2-FB6C-4B5C-98CF-D9666C9C0597}" presName="horFlow" presStyleCnt="0"/>
      <dgm:spPr/>
    </dgm:pt>
    <dgm:pt modelId="{1BBD9327-EB91-48C5-8CBD-61150D4B3BF8}" type="pres">
      <dgm:prSet presAssocID="{9654DCB2-FB6C-4B5C-98CF-D9666C9C0597}" presName="bigChev" presStyleLbl="node1" presStyleIdx="1" presStyleCnt="4"/>
      <dgm:spPr/>
      <dgm:t>
        <a:bodyPr/>
        <a:lstStyle/>
        <a:p>
          <a:endParaRPr lang="en-GB"/>
        </a:p>
      </dgm:t>
    </dgm:pt>
    <dgm:pt modelId="{C515A36B-0DDE-48CC-A163-2879BBDEC4E6}" type="pres">
      <dgm:prSet presAssocID="{6C97C0D9-2C89-4B2A-8D3D-7CD0D240E43E}" presName="parTrans" presStyleCnt="0"/>
      <dgm:spPr/>
    </dgm:pt>
    <dgm:pt modelId="{A80460AC-629B-43AE-BF9D-7B021F051C01}" type="pres">
      <dgm:prSet presAssocID="{DF8FD1AF-C1C9-4FCD-A914-6B583CAF2E67}" presName="node" presStyleLbl="alignAccFollowNode1" presStyleIdx="7" presStyleCnt="28">
        <dgm:presLayoutVars>
          <dgm:bulletEnabled val="1"/>
        </dgm:presLayoutVars>
      </dgm:prSet>
      <dgm:spPr/>
      <dgm:t>
        <a:bodyPr/>
        <a:lstStyle/>
        <a:p>
          <a:endParaRPr lang="en-GB"/>
        </a:p>
      </dgm:t>
    </dgm:pt>
    <dgm:pt modelId="{86F51E17-025F-4829-8D1E-9B3A59B4E242}" type="pres">
      <dgm:prSet presAssocID="{A41418D9-416F-4B4B-A18E-BE313125E31C}" presName="sibTrans" presStyleCnt="0"/>
      <dgm:spPr/>
    </dgm:pt>
    <dgm:pt modelId="{C197C3E8-C0DB-491D-A95A-78BDBDFA073C}" type="pres">
      <dgm:prSet presAssocID="{B4F1008E-B7EF-4ABB-B677-B446353ED0D3}" presName="node" presStyleLbl="alignAccFollowNode1" presStyleIdx="8" presStyleCnt="28">
        <dgm:presLayoutVars>
          <dgm:bulletEnabled val="1"/>
        </dgm:presLayoutVars>
      </dgm:prSet>
      <dgm:spPr/>
      <dgm:t>
        <a:bodyPr/>
        <a:lstStyle/>
        <a:p>
          <a:endParaRPr lang="en-GB"/>
        </a:p>
      </dgm:t>
    </dgm:pt>
    <dgm:pt modelId="{B751FA7E-BFF5-410E-B0C0-1374941998B2}" type="pres">
      <dgm:prSet presAssocID="{636FB10A-63E1-421A-97BB-F92B2028FF30}" presName="sibTrans" presStyleCnt="0"/>
      <dgm:spPr/>
    </dgm:pt>
    <dgm:pt modelId="{50C4BCC3-27D2-45DF-AD3B-D4E93B7FA2BB}" type="pres">
      <dgm:prSet presAssocID="{06314CEF-EF15-4B01-9004-0F09252602C2}" presName="node" presStyleLbl="alignAccFollowNode1" presStyleIdx="9" presStyleCnt="28">
        <dgm:presLayoutVars>
          <dgm:bulletEnabled val="1"/>
        </dgm:presLayoutVars>
      </dgm:prSet>
      <dgm:spPr/>
      <dgm:t>
        <a:bodyPr/>
        <a:lstStyle/>
        <a:p>
          <a:endParaRPr lang="en-GB"/>
        </a:p>
      </dgm:t>
    </dgm:pt>
    <dgm:pt modelId="{69BE88EA-0B3F-4A41-BA8B-5BEB80C8931E}" type="pres">
      <dgm:prSet presAssocID="{07383013-D9B2-47C6-9D98-AC956431703F}" presName="sibTrans" presStyleCnt="0"/>
      <dgm:spPr/>
    </dgm:pt>
    <dgm:pt modelId="{FB11B8E6-2D86-4D64-B358-D8F640350EAA}" type="pres">
      <dgm:prSet presAssocID="{4839270D-1C54-46D1-94AC-5051EFB08784}" presName="node" presStyleLbl="alignAccFollowNode1" presStyleIdx="10" presStyleCnt="28">
        <dgm:presLayoutVars>
          <dgm:bulletEnabled val="1"/>
        </dgm:presLayoutVars>
      </dgm:prSet>
      <dgm:spPr/>
      <dgm:t>
        <a:bodyPr/>
        <a:lstStyle/>
        <a:p>
          <a:endParaRPr lang="en-GB"/>
        </a:p>
      </dgm:t>
    </dgm:pt>
    <dgm:pt modelId="{8750E49E-8081-416B-A9A9-A6395CE2F2AE}" type="pres">
      <dgm:prSet presAssocID="{460598ED-433C-47F3-B75E-DED0E0F05481}" presName="sibTrans" presStyleCnt="0"/>
      <dgm:spPr/>
    </dgm:pt>
    <dgm:pt modelId="{7033D11A-7389-4DF0-91FA-B66D1EC80D02}" type="pres">
      <dgm:prSet presAssocID="{8049449F-3988-4AD9-AC39-DD996A54F6F5}" presName="node" presStyleLbl="alignAccFollowNode1" presStyleIdx="11" presStyleCnt="28">
        <dgm:presLayoutVars>
          <dgm:bulletEnabled val="1"/>
        </dgm:presLayoutVars>
      </dgm:prSet>
      <dgm:spPr/>
      <dgm:t>
        <a:bodyPr/>
        <a:lstStyle/>
        <a:p>
          <a:endParaRPr lang="en-GB"/>
        </a:p>
      </dgm:t>
    </dgm:pt>
    <dgm:pt modelId="{7C9480D8-7394-4E67-B4FF-5C8286B256C5}" type="pres">
      <dgm:prSet presAssocID="{F6127506-F688-466C-9C15-817602AC85A3}" presName="sibTrans" presStyleCnt="0"/>
      <dgm:spPr/>
    </dgm:pt>
    <dgm:pt modelId="{52F9B65B-C0DE-44B1-895D-127FC618D6D6}" type="pres">
      <dgm:prSet presAssocID="{A9351E74-B76A-47C1-AC7F-EB4F3B2398D4}" presName="node" presStyleLbl="alignAccFollowNode1" presStyleIdx="12" presStyleCnt="28">
        <dgm:presLayoutVars>
          <dgm:bulletEnabled val="1"/>
        </dgm:presLayoutVars>
      </dgm:prSet>
      <dgm:spPr/>
      <dgm:t>
        <a:bodyPr/>
        <a:lstStyle/>
        <a:p>
          <a:endParaRPr lang="en-GB"/>
        </a:p>
      </dgm:t>
    </dgm:pt>
    <dgm:pt modelId="{021C4C39-039A-4061-87E9-9294E500D936}" type="pres">
      <dgm:prSet presAssocID="{725DB150-DEE0-4513-847D-04C2D2C91754}" presName="sibTrans" presStyleCnt="0"/>
      <dgm:spPr/>
    </dgm:pt>
    <dgm:pt modelId="{903E1E2C-4AFA-48ED-97C8-69269F9ACBE3}" type="pres">
      <dgm:prSet presAssocID="{E4E20139-DFEE-4560-AA75-198A09E0CCB7}" presName="node" presStyleLbl="alignAccFollowNode1" presStyleIdx="13" presStyleCnt="28">
        <dgm:presLayoutVars>
          <dgm:bulletEnabled val="1"/>
        </dgm:presLayoutVars>
      </dgm:prSet>
      <dgm:spPr/>
      <dgm:t>
        <a:bodyPr/>
        <a:lstStyle/>
        <a:p>
          <a:endParaRPr lang="en-GB"/>
        </a:p>
      </dgm:t>
    </dgm:pt>
    <dgm:pt modelId="{EB8C7D18-D001-4C59-95BB-2B089253CB2A}" type="pres">
      <dgm:prSet presAssocID="{9654DCB2-FB6C-4B5C-98CF-D9666C9C0597}" presName="vSp" presStyleCnt="0"/>
      <dgm:spPr/>
    </dgm:pt>
    <dgm:pt modelId="{8A42A53B-AD56-4CC8-AA94-52CA81B75401}" type="pres">
      <dgm:prSet presAssocID="{1BC23BFD-5598-4293-BA1B-3382FB2B86CF}" presName="horFlow" presStyleCnt="0"/>
      <dgm:spPr/>
    </dgm:pt>
    <dgm:pt modelId="{409BADE2-7071-411C-85EF-3B10491D8841}" type="pres">
      <dgm:prSet presAssocID="{1BC23BFD-5598-4293-BA1B-3382FB2B86CF}" presName="bigChev" presStyleLbl="node1" presStyleIdx="2" presStyleCnt="4"/>
      <dgm:spPr/>
      <dgm:t>
        <a:bodyPr/>
        <a:lstStyle/>
        <a:p>
          <a:endParaRPr lang="en-GB"/>
        </a:p>
      </dgm:t>
    </dgm:pt>
    <dgm:pt modelId="{71D8A172-A504-4135-87F1-62F941FF3DEC}" type="pres">
      <dgm:prSet presAssocID="{15ACFE7B-BF91-46EB-917A-7DCBF4669D3E}" presName="parTrans" presStyleCnt="0"/>
      <dgm:spPr/>
    </dgm:pt>
    <dgm:pt modelId="{87BC3A23-120B-48FE-BEB2-48C617588C8C}" type="pres">
      <dgm:prSet presAssocID="{2CE52A46-C98E-45DE-B4C5-8D50B0803773}" presName="node" presStyleLbl="alignAccFollowNode1" presStyleIdx="14" presStyleCnt="28">
        <dgm:presLayoutVars>
          <dgm:bulletEnabled val="1"/>
        </dgm:presLayoutVars>
      </dgm:prSet>
      <dgm:spPr/>
      <dgm:t>
        <a:bodyPr/>
        <a:lstStyle/>
        <a:p>
          <a:endParaRPr lang="en-GB"/>
        </a:p>
      </dgm:t>
    </dgm:pt>
    <dgm:pt modelId="{B5F10CE8-06B6-43A7-9CF5-12858E9A2F52}" type="pres">
      <dgm:prSet presAssocID="{C5310010-6388-44DE-9DA1-46C7010FF163}" presName="sibTrans" presStyleCnt="0"/>
      <dgm:spPr/>
    </dgm:pt>
    <dgm:pt modelId="{78B43249-9F38-440B-BEF9-EB9F08832474}" type="pres">
      <dgm:prSet presAssocID="{F0030081-2D74-4420-98F5-DABE167A0989}" presName="node" presStyleLbl="alignAccFollowNode1" presStyleIdx="15" presStyleCnt="28">
        <dgm:presLayoutVars>
          <dgm:bulletEnabled val="1"/>
        </dgm:presLayoutVars>
      </dgm:prSet>
      <dgm:spPr/>
      <dgm:t>
        <a:bodyPr/>
        <a:lstStyle/>
        <a:p>
          <a:endParaRPr lang="en-GB"/>
        </a:p>
      </dgm:t>
    </dgm:pt>
    <dgm:pt modelId="{FB523C88-D740-4014-9D8C-25986520D760}" type="pres">
      <dgm:prSet presAssocID="{010181D7-570E-4F64-B6F6-A800D33A02A6}" presName="sibTrans" presStyleCnt="0"/>
      <dgm:spPr/>
    </dgm:pt>
    <dgm:pt modelId="{86CE7211-9035-4C08-A700-6CA107319BA0}" type="pres">
      <dgm:prSet presAssocID="{D9E956D6-BCAF-437E-B134-E74EE7E16E43}" presName="node" presStyleLbl="alignAccFollowNode1" presStyleIdx="16" presStyleCnt="28">
        <dgm:presLayoutVars>
          <dgm:bulletEnabled val="1"/>
        </dgm:presLayoutVars>
      </dgm:prSet>
      <dgm:spPr/>
      <dgm:t>
        <a:bodyPr/>
        <a:lstStyle/>
        <a:p>
          <a:endParaRPr lang="en-GB"/>
        </a:p>
      </dgm:t>
    </dgm:pt>
    <dgm:pt modelId="{38E10A6E-D87D-4C51-AE92-4BAE2899C65D}" type="pres">
      <dgm:prSet presAssocID="{232914E0-304A-4D9F-AB98-9C53181C216B}" presName="sibTrans" presStyleCnt="0"/>
      <dgm:spPr/>
    </dgm:pt>
    <dgm:pt modelId="{4DDE151F-273E-40F4-BF82-4FF181339456}" type="pres">
      <dgm:prSet presAssocID="{2B765144-EB5A-4A27-BA36-0FC783A52BFB}" presName="node" presStyleLbl="alignAccFollowNode1" presStyleIdx="17" presStyleCnt="28">
        <dgm:presLayoutVars>
          <dgm:bulletEnabled val="1"/>
        </dgm:presLayoutVars>
      </dgm:prSet>
      <dgm:spPr/>
      <dgm:t>
        <a:bodyPr/>
        <a:lstStyle/>
        <a:p>
          <a:endParaRPr lang="en-GB"/>
        </a:p>
      </dgm:t>
    </dgm:pt>
    <dgm:pt modelId="{FB9AFCBB-CE94-4FE4-9670-CCE50E83173E}" type="pres">
      <dgm:prSet presAssocID="{1F28122C-F7DA-44DB-AAF5-35540D4EB617}" presName="sibTrans" presStyleCnt="0"/>
      <dgm:spPr/>
    </dgm:pt>
    <dgm:pt modelId="{D6BFD623-78AD-4747-8BBE-D05BC5FC7381}" type="pres">
      <dgm:prSet presAssocID="{E0E9782B-68C5-4FA7-876C-1E6189699C20}" presName="node" presStyleLbl="alignAccFollowNode1" presStyleIdx="18" presStyleCnt="28">
        <dgm:presLayoutVars>
          <dgm:bulletEnabled val="1"/>
        </dgm:presLayoutVars>
      </dgm:prSet>
      <dgm:spPr/>
      <dgm:t>
        <a:bodyPr/>
        <a:lstStyle/>
        <a:p>
          <a:endParaRPr lang="en-GB"/>
        </a:p>
      </dgm:t>
    </dgm:pt>
    <dgm:pt modelId="{91D36B68-23B7-4733-963A-C8385B000E89}" type="pres">
      <dgm:prSet presAssocID="{83B8DFBC-74F7-4427-857B-E03F5A6DC2F9}" presName="sibTrans" presStyleCnt="0"/>
      <dgm:spPr/>
    </dgm:pt>
    <dgm:pt modelId="{273A1956-AD21-4036-979B-4D54527C0514}" type="pres">
      <dgm:prSet presAssocID="{979A913D-E605-451B-9718-8F44C9B27E9F}" presName="node" presStyleLbl="alignAccFollowNode1" presStyleIdx="19" presStyleCnt="28">
        <dgm:presLayoutVars>
          <dgm:bulletEnabled val="1"/>
        </dgm:presLayoutVars>
      </dgm:prSet>
      <dgm:spPr/>
      <dgm:t>
        <a:bodyPr/>
        <a:lstStyle/>
        <a:p>
          <a:endParaRPr lang="en-GB"/>
        </a:p>
      </dgm:t>
    </dgm:pt>
    <dgm:pt modelId="{8B9ED2A5-7591-441C-8D55-C4780CA41830}" type="pres">
      <dgm:prSet presAssocID="{01EF0A8E-EDE3-46AF-95E8-0B1F2CE3E65C}" presName="sibTrans" presStyleCnt="0"/>
      <dgm:spPr/>
    </dgm:pt>
    <dgm:pt modelId="{863AC72A-1380-4CE3-ADC9-BF932ACF26D2}" type="pres">
      <dgm:prSet presAssocID="{10AF13A1-D076-4858-941E-F3DACEE2F599}" presName="node" presStyleLbl="alignAccFollowNode1" presStyleIdx="20" presStyleCnt="28">
        <dgm:presLayoutVars>
          <dgm:bulletEnabled val="1"/>
        </dgm:presLayoutVars>
      </dgm:prSet>
      <dgm:spPr/>
      <dgm:t>
        <a:bodyPr/>
        <a:lstStyle/>
        <a:p>
          <a:endParaRPr lang="en-GB"/>
        </a:p>
      </dgm:t>
    </dgm:pt>
    <dgm:pt modelId="{5298AE4B-BC5F-454B-ABCA-E8E3F4A165A7}" type="pres">
      <dgm:prSet presAssocID="{1BC23BFD-5598-4293-BA1B-3382FB2B86CF}" presName="vSp" presStyleCnt="0"/>
      <dgm:spPr/>
    </dgm:pt>
    <dgm:pt modelId="{F7904ADF-6E55-41AF-82B0-D9209A6EEE77}" type="pres">
      <dgm:prSet presAssocID="{7420FFCC-83FE-49B4-9556-3DF06176DB8D}" presName="horFlow" presStyleCnt="0"/>
      <dgm:spPr/>
    </dgm:pt>
    <dgm:pt modelId="{33FA7C97-0326-43C9-88E9-36049CD45E56}" type="pres">
      <dgm:prSet presAssocID="{7420FFCC-83FE-49B4-9556-3DF06176DB8D}" presName="bigChev" presStyleLbl="node1" presStyleIdx="3" presStyleCnt="4"/>
      <dgm:spPr/>
      <dgm:t>
        <a:bodyPr/>
        <a:lstStyle/>
        <a:p>
          <a:endParaRPr lang="en-GB"/>
        </a:p>
      </dgm:t>
    </dgm:pt>
    <dgm:pt modelId="{587CDB5F-96D8-4F2A-99A7-8AD1D125204E}" type="pres">
      <dgm:prSet presAssocID="{00C42DFF-0460-42EB-9BF3-BB941D189648}" presName="parTrans" presStyleCnt="0"/>
      <dgm:spPr/>
    </dgm:pt>
    <dgm:pt modelId="{A925E5B4-CCC9-40CD-9E1A-870E7161D0F2}" type="pres">
      <dgm:prSet presAssocID="{9C0D0B9A-0728-4A4A-A091-F9C105CFE9F2}" presName="node" presStyleLbl="alignAccFollowNode1" presStyleIdx="21" presStyleCnt="28">
        <dgm:presLayoutVars>
          <dgm:bulletEnabled val="1"/>
        </dgm:presLayoutVars>
      </dgm:prSet>
      <dgm:spPr/>
      <dgm:t>
        <a:bodyPr/>
        <a:lstStyle/>
        <a:p>
          <a:endParaRPr lang="en-GB"/>
        </a:p>
      </dgm:t>
    </dgm:pt>
    <dgm:pt modelId="{12520989-FAE5-48ED-BADF-075A0F6D2686}" type="pres">
      <dgm:prSet presAssocID="{6A20E664-89A6-4B3F-990B-998BD6A66A87}" presName="sibTrans" presStyleCnt="0"/>
      <dgm:spPr/>
    </dgm:pt>
    <dgm:pt modelId="{938B8135-5C7F-4C01-84C9-1711FB1E9F08}" type="pres">
      <dgm:prSet presAssocID="{514ACC36-C810-4CEE-A745-817EE1E75234}" presName="node" presStyleLbl="alignAccFollowNode1" presStyleIdx="22" presStyleCnt="28">
        <dgm:presLayoutVars>
          <dgm:bulletEnabled val="1"/>
        </dgm:presLayoutVars>
      </dgm:prSet>
      <dgm:spPr/>
      <dgm:t>
        <a:bodyPr/>
        <a:lstStyle/>
        <a:p>
          <a:endParaRPr lang="en-GB"/>
        </a:p>
      </dgm:t>
    </dgm:pt>
    <dgm:pt modelId="{98ADFE62-ED64-47FD-A7A9-30646536E573}" type="pres">
      <dgm:prSet presAssocID="{A67F8F7D-4CF4-4411-B7F6-02F0DE878B98}" presName="sibTrans" presStyleCnt="0"/>
      <dgm:spPr/>
    </dgm:pt>
    <dgm:pt modelId="{D452D177-773B-4886-AA1A-296F50996785}" type="pres">
      <dgm:prSet presAssocID="{335653C8-8115-46DE-B2AB-3AF53F1287CF}" presName="node" presStyleLbl="alignAccFollowNode1" presStyleIdx="23" presStyleCnt="28">
        <dgm:presLayoutVars>
          <dgm:bulletEnabled val="1"/>
        </dgm:presLayoutVars>
      </dgm:prSet>
      <dgm:spPr/>
      <dgm:t>
        <a:bodyPr/>
        <a:lstStyle/>
        <a:p>
          <a:endParaRPr lang="en-GB"/>
        </a:p>
      </dgm:t>
    </dgm:pt>
    <dgm:pt modelId="{4625E117-287E-4820-BAFB-6DEE4DC2A9F7}" type="pres">
      <dgm:prSet presAssocID="{1729C7BD-A81B-47E3-ABC5-58B4EA7B74A1}" presName="sibTrans" presStyleCnt="0"/>
      <dgm:spPr/>
    </dgm:pt>
    <dgm:pt modelId="{B9C9CB8A-80A7-4C32-9483-16B9E2A94A30}" type="pres">
      <dgm:prSet presAssocID="{888685A4-DE4B-4BF4-853B-A8D8E69E80C3}" presName="node" presStyleLbl="alignAccFollowNode1" presStyleIdx="24" presStyleCnt="28">
        <dgm:presLayoutVars>
          <dgm:bulletEnabled val="1"/>
        </dgm:presLayoutVars>
      </dgm:prSet>
      <dgm:spPr/>
      <dgm:t>
        <a:bodyPr/>
        <a:lstStyle/>
        <a:p>
          <a:endParaRPr lang="en-GB"/>
        </a:p>
      </dgm:t>
    </dgm:pt>
    <dgm:pt modelId="{73F508B7-9D1E-496C-A415-60B818215E3D}" type="pres">
      <dgm:prSet presAssocID="{DF8BE67C-277D-47A1-8D8E-B9F8022C1187}" presName="sibTrans" presStyleCnt="0"/>
      <dgm:spPr/>
    </dgm:pt>
    <dgm:pt modelId="{1EB7471F-1AB4-477A-B980-DE9575DFE347}" type="pres">
      <dgm:prSet presAssocID="{C80D8B9A-BFDB-495F-B2A1-6E469660A7B1}" presName="node" presStyleLbl="alignAccFollowNode1" presStyleIdx="25" presStyleCnt="28">
        <dgm:presLayoutVars>
          <dgm:bulletEnabled val="1"/>
        </dgm:presLayoutVars>
      </dgm:prSet>
      <dgm:spPr/>
      <dgm:t>
        <a:bodyPr/>
        <a:lstStyle/>
        <a:p>
          <a:endParaRPr lang="en-GB"/>
        </a:p>
      </dgm:t>
    </dgm:pt>
    <dgm:pt modelId="{0F211B70-87DC-4D0D-B29C-F402CAB2A92C}" type="pres">
      <dgm:prSet presAssocID="{3D79D6F6-845D-4ABE-A85B-A18F171753D7}" presName="sibTrans" presStyleCnt="0"/>
      <dgm:spPr/>
    </dgm:pt>
    <dgm:pt modelId="{26A9E3E0-B405-49AC-B5C8-74F8F7A436B9}" type="pres">
      <dgm:prSet presAssocID="{0A5F0BE1-CB30-44B3-8F03-9B5FC38CD43D}" presName="node" presStyleLbl="alignAccFollowNode1" presStyleIdx="26" presStyleCnt="28">
        <dgm:presLayoutVars>
          <dgm:bulletEnabled val="1"/>
        </dgm:presLayoutVars>
      </dgm:prSet>
      <dgm:spPr/>
      <dgm:t>
        <a:bodyPr/>
        <a:lstStyle/>
        <a:p>
          <a:endParaRPr lang="en-GB"/>
        </a:p>
      </dgm:t>
    </dgm:pt>
    <dgm:pt modelId="{2E662B76-F599-4515-AFFF-4D611E7706F1}" type="pres">
      <dgm:prSet presAssocID="{4C1B0787-7726-4353-B0BE-4D5339E829B9}" presName="sibTrans" presStyleCnt="0"/>
      <dgm:spPr/>
    </dgm:pt>
    <dgm:pt modelId="{4374D3F0-3BB5-4430-8AAA-B173FC3EC9A5}" type="pres">
      <dgm:prSet presAssocID="{3700F423-0DBD-4FBC-8770-EA135208CFC0}" presName="node" presStyleLbl="alignAccFollowNode1" presStyleIdx="27" presStyleCnt="28">
        <dgm:presLayoutVars>
          <dgm:bulletEnabled val="1"/>
        </dgm:presLayoutVars>
      </dgm:prSet>
      <dgm:spPr/>
      <dgm:t>
        <a:bodyPr/>
        <a:lstStyle/>
        <a:p>
          <a:endParaRPr lang="en-GB"/>
        </a:p>
      </dgm:t>
    </dgm:pt>
  </dgm:ptLst>
  <dgm:cxnLst>
    <dgm:cxn modelId="{8FA67556-2657-48D4-B5C2-3104C480D635}" type="presOf" srcId="{0A5F0BE1-CB30-44B3-8F03-9B5FC38CD43D}" destId="{26A9E3E0-B405-49AC-B5C8-74F8F7A436B9}" srcOrd="0" destOrd="0" presId="urn:microsoft.com/office/officeart/2005/8/layout/lProcess3"/>
    <dgm:cxn modelId="{C87D7EF2-8766-405E-85E8-52314E5110AA}" type="presOf" srcId="{0894FDE0-EC25-4729-99CB-3C06AA6B992F}" destId="{09168653-C30F-495A-B10D-ED0CD3F9CC99}" srcOrd="0" destOrd="0" presId="urn:microsoft.com/office/officeart/2005/8/layout/lProcess3"/>
    <dgm:cxn modelId="{70FC0A93-38F0-4BFD-BF80-EC919E8B680D}" srcId="{7420FFCC-83FE-49B4-9556-3DF06176DB8D}" destId="{888685A4-DE4B-4BF4-853B-A8D8E69E80C3}" srcOrd="3" destOrd="0" parTransId="{8821F0E9-F48A-4888-8777-8D5FBFE8E70C}" sibTransId="{DF8BE67C-277D-47A1-8D8E-B9F8022C1187}"/>
    <dgm:cxn modelId="{4FACBD45-641E-4784-AE9D-0A55B65DB7FB}" srcId="{9654DCB2-FB6C-4B5C-98CF-D9666C9C0597}" destId="{A9351E74-B76A-47C1-AC7F-EB4F3B2398D4}" srcOrd="5" destOrd="0" parTransId="{D3C9A938-A7FD-4DC1-B298-9D0F1DCFABF2}" sibTransId="{725DB150-DEE0-4513-847D-04C2D2C91754}"/>
    <dgm:cxn modelId="{2B6DCACA-B03F-4B67-9915-4225384157C4}" type="presOf" srcId="{888685A4-DE4B-4BF4-853B-A8D8E69E80C3}" destId="{B9C9CB8A-80A7-4C32-9483-16B9E2A94A30}" srcOrd="0" destOrd="0" presId="urn:microsoft.com/office/officeart/2005/8/layout/lProcess3"/>
    <dgm:cxn modelId="{FF5C7BFC-396D-45F4-A0EF-CAA98A7DCAA4}" srcId="{7420FFCC-83FE-49B4-9556-3DF06176DB8D}" destId="{3700F423-0DBD-4FBC-8770-EA135208CFC0}" srcOrd="6" destOrd="0" parTransId="{7D111F87-2A4E-45AC-A3E5-75236CC77E38}" sibTransId="{1CC72B55-C305-435A-9FB3-74A6B8930B9A}"/>
    <dgm:cxn modelId="{9E609383-C43E-4418-A246-41A24F4F1402}" srcId="{7420FFCC-83FE-49B4-9556-3DF06176DB8D}" destId="{514ACC36-C810-4CEE-A745-817EE1E75234}" srcOrd="1" destOrd="0" parTransId="{CA17043A-472A-4AB2-9F6E-A7F9A40FEE2C}" sibTransId="{A67F8F7D-4CF4-4411-B7F6-02F0DE878B98}"/>
    <dgm:cxn modelId="{69D601F1-A050-4702-AB48-2A125DF20913}" type="presOf" srcId="{44A14959-9B7D-4B12-AE57-7EE013B4B753}" destId="{5DFA7270-EE88-4C53-9044-D05681685994}" srcOrd="0" destOrd="0" presId="urn:microsoft.com/office/officeart/2005/8/layout/lProcess3"/>
    <dgm:cxn modelId="{54FE82F2-8503-480D-B924-AB6BCD786389}" srcId="{9654DCB2-FB6C-4B5C-98CF-D9666C9C0597}" destId="{B4F1008E-B7EF-4ABB-B677-B446353ED0D3}" srcOrd="1" destOrd="0" parTransId="{A3B0EF84-91CC-475E-A524-225379ECC983}" sibTransId="{636FB10A-63E1-421A-97BB-F92B2028FF30}"/>
    <dgm:cxn modelId="{B64E73A2-EB65-48D2-AEE9-276FE0388865}" type="presOf" srcId="{F0030081-2D74-4420-98F5-DABE167A0989}" destId="{78B43249-9F38-440B-BEF9-EB9F08832474}" srcOrd="0" destOrd="0" presId="urn:microsoft.com/office/officeart/2005/8/layout/lProcess3"/>
    <dgm:cxn modelId="{8B9E708E-9631-455F-A95C-9320A0AEC4C4}" type="presOf" srcId="{80C1A6A6-6CDF-4FB0-9C9F-0DB8911366A2}" destId="{441FA91A-DC3C-474C-9FE5-E29230A669AA}" srcOrd="0" destOrd="0" presId="urn:microsoft.com/office/officeart/2005/8/layout/lProcess3"/>
    <dgm:cxn modelId="{9A61358E-19DF-4DD7-A0C0-3732D833928F}" srcId="{1BC23BFD-5598-4293-BA1B-3382FB2B86CF}" destId="{E0E9782B-68C5-4FA7-876C-1E6189699C20}" srcOrd="4" destOrd="0" parTransId="{C9A668F5-9C03-46B7-9C67-DD2295185F5B}" sibTransId="{83B8DFBC-74F7-4427-857B-E03F5A6DC2F9}"/>
    <dgm:cxn modelId="{8ECF4DE2-6D31-4583-9C43-0C9E49667833}" type="presOf" srcId="{9C0D0B9A-0728-4A4A-A091-F9C105CFE9F2}" destId="{A925E5B4-CCC9-40CD-9E1A-870E7161D0F2}" srcOrd="0" destOrd="0" presId="urn:microsoft.com/office/officeart/2005/8/layout/lProcess3"/>
    <dgm:cxn modelId="{14E92ED1-FCB0-4269-81EA-43194E07FBFB}" srcId="{1BC23BFD-5598-4293-BA1B-3382FB2B86CF}" destId="{979A913D-E605-451B-9718-8F44C9B27E9F}" srcOrd="5" destOrd="0" parTransId="{6A715C03-FF11-41BD-9662-E6666C8616B9}" sibTransId="{01EF0A8E-EDE3-46AF-95E8-0B1F2CE3E65C}"/>
    <dgm:cxn modelId="{ED57D53D-FD24-43FD-A620-1717D81F63FC}" type="presOf" srcId="{DF8FD1AF-C1C9-4FCD-A914-6B583CAF2E67}" destId="{A80460AC-629B-43AE-BF9D-7B021F051C01}" srcOrd="0" destOrd="0" presId="urn:microsoft.com/office/officeart/2005/8/layout/lProcess3"/>
    <dgm:cxn modelId="{26AA1C6C-7043-4E93-A1E7-38FD3ACD334B}" srcId="{44A14959-9B7D-4B12-AE57-7EE013B4B753}" destId="{3D7E5BA3-18A9-44FD-AB53-C027401F6979}" srcOrd="6" destOrd="0" parTransId="{758B14DD-2089-4C0D-A2E5-F607BEE1C6E8}" sibTransId="{8F7E980D-6B16-44E9-9FBE-551B0A662E5A}"/>
    <dgm:cxn modelId="{1DA2A6D0-0C5A-446E-9450-E23D29278E00}" srcId="{80C1A6A6-6CDF-4FB0-9C9F-0DB8911366A2}" destId="{9654DCB2-FB6C-4B5C-98CF-D9666C9C0597}" srcOrd="1" destOrd="0" parTransId="{3B2F2D28-8213-4B4F-B159-A6DDF4FB948C}" sibTransId="{4E02895D-3680-4274-BBB0-F061365773B0}"/>
    <dgm:cxn modelId="{28E5C692-AD07-4DF5-842D-553891B97DE8}" srcId="{1BC23BFD-5598-4293-BA1B-3382FB2B86CF}" destId="{D9E956D6-BCAF-437E-B134-E74EE7E16E43}" srcOrd="2" destOrd="0" parTransId="{A9FC7D66-5CD4-4DCE-B2EA-CB8D1CE72516}" sibTransId="{232914E0-304A-4D9F-AB98-9C53181C216B}"/>
    <dgm:cxn modelId="{831AC6A6-491D-428C-BF75-B23F5D4A4869}" type="presOf" srcId="{5B129D24-A454-4B95-83CA-A755092458D1}" destId="{78176923-A56E-4A90-AFCD-ADB2BBD860B7}" srcOrd="0" destOrd="0" presId="urn:microsoft.com/office/officeart/2005/8/layout/lProcess3"/>
    <dgm:cxn modelId="{66802340-976A-423C-8A13-7F2DD3DFDF87}" type="presOf" srcId="{5DEE555F-CC2C-41AC-A5A1-46B9082AD1EB}" destId="{B053B8A2-C68A-4DC9-A7CE-2699B035078C}" srcOrd="0" destOrd="0" presId="urn:microsoft.com/office/officeart/2005/8/layout/lProcess3"/>
    <dgm:cxn modelId="{CB0C6300-646A-4132-9CC2-93327BFAD07C}" srcId="{1BC23BFD-5598-4293-BA1B-3382FB2B86CF}" destId="{2B765144-EB5A-4A27-BA36-0FC783A52BFB}" srcOrd="3" destOrd="0" parTransId="{D5F7ED57-29B1-49A8-8BB9-D5D604BDC673}" sibTransId="{1F28122C-F7DA-44DB-AAF5-35540D4EB617}"/>
    <dgm:cxn modelId="{63DFC698-B672-48C3-BC17-70C72B5CD87B}" srcId="{1BC23BFD-5598-4293-BA1B-3382FB2B86CF}" destId="{2CE52A46-C98E-45DE-B4C5-8D50B0803773}" srcOrd="0" destOrd="0" parTransId="{15ACFE7B-BF91-46EB-917A-7DCBF4669D3E}" sibTransId="{C5310010-6388-44DE-9DA1-46C7010FF163}"/>
    <dgm:cxn modelId="{D8AB0194-1E57-4CC2-9D8A-0D845FA2554F}" srcId="{80C1A6A6-6CDF-4FB0-9C9F-0DB8911366A2}" destId="{7420FFCC-83FE-49B4-9556-3DF06176DB8D}" srcOrd="3" destOrd="0" parTransId="{9E8FC084-5011-44E3-9007-4AE89D57D41C}" sibTransId="{F03DC49D-2F98-4CAF-BDBF-CB0D4C63C039}"/>
    <dgm:cxn modelId="{47EE37B6-99CC-438E-81C2-BB9D31CF0C8B}" srcId="{80C1A6A6-6CDF-4FB0-9C9F-0DB8911366A2}" destId="{1BC23BFD-5598-4293-BA1B-3382FB2B86CF}" srcOrd="2" destOrd="0" parTransId="{E41EE003-EAAD-4AE1-BE05-8B99F4F53284}" sibTransId="{D3BF1D85-6B6A-4CA0-B0B4-42EE09A9E49D}"/>
    <dgm:cxn modelId="{E3941D52-9299-4DFB-8F74-0F2DE8328D95}" srcId="{80C1A6A6-6CDF-4FB0-9C9F-0DB8911366A2}" destId="{44A14959-9B7D-4B12-AE57-7EE013B4B753}" srcOrd="0" destOrd="0" parTransId="{98E60762-790B-49BD-B302-C9BF5C672D9A}" sibTransId="{B85460F2-C240-445E-B2A5-E834D8DD3B8B}"/>
    <dgm:cxn modelId="{1DA71B0C-3FAA-4418-868F-F0C9F853C861}" type="presOf" srcId="{8BCAE81E-24A5-4860-832E-F73AA5E60E95}" destId="{2D143D64-92BC-4AD4-A237-886F71652AEC}" srcOrd="0" destOrd="0" presId="urn:microsoft.com/office/officeart/2005/8/layout/lProcess3"/>
    <dgm:cxn modelId="{90D9939E-2079-4EB1-A037-2D068D5BC4F3}" srcId="{9654DCB2-FB6C-4B5C-98CF-D9666C9C0597}" destId="{E4E20139-DFEE-4560-AA75-198A09E0CCB7}" srcOrd="6" destOrd="0" parTransId="{285585AB-E1BF-4EE2-9FCD-1016772FA0C5}" sibTransId="{681FAD53-A402-48BC-930C-D7B399B9F334}"/>
    <dgm:cxn modelId="{C5FC04CD-26FF-4542-8E84-A8170F34E5D3}" type="presOf" srcId="{4839270D-1C54-46D1-94AC-5051EFB08784}" destId="{FB11B8E6-2D86-4D64-B358-D8F640350EAA}" srcOrd="0" destOrd="0" presId="urn:microsoft.com/office/officeart/2005/8/layout/lProcess3"/>
    <dgm:cxn modelId="{9670E350-B669-42BA-8EBC-F8EF95E694EB}" type="presOf" srcId="{7420FFCC-83FE-49B4-9556-3DF06176DB8D}" destId="{33FA7C97-0326-43C9-88E9-36049CD45E56}" srcOrd="0" destOrd="0" presId="urn:microsoft.com/office/officeart/2005/8/layout/lProcess3"/>
    <dgm:cxn modelId="{EB8B0959-2A66-4482-BE23-208475E27FFC}" type="presOf" srcId="{D9E956D6-BCAF-437E-B134-E74EE7E16E43}" destId="{86CE7211-9035-4C08-A700-6CA107319BA0}" srcOrd="0" destOrd="0" presId="urn:microsoft.com/office/officeart/2005/8/layout/lProcess3"/>
    <dgm:cxn modelId="{45E54D05-645D-4B08-B213-E3D8D11214BC}" srcId="{44A14959-9B7D-4B12-AE57-7EE013B4B753}" destId="{0894FDE0-EC25-4729-99CB-3C06AA6B992F}" srcOrd="0" destOrd="0" parTransId="{4AA32DDF-F859-46C8-A592-5D888FE42478}" sibTransId="{F1252364-3E98-426F-B1C4-AA59B4EA879F}"/>
    <dgm:cxn modelId="{800D48CE-9C60-4BEF-9C55-70A4C55B79B5}" srcId="{7420FFCC-83FE-49B4-9556-3DF06176DB8D}" destId="{0A5F0BE1-CB30-44B3-8F03-9B5FC38CD43D}" srcOrd="5" destOrd="0" parTransId="{375A0ABC-D4EE-4BD1-9E75-0AC81323B05C}" sibTransId="{4C1B0787-7726-4353-B0BE-4D5339E829B9}"/>
    <dgm:cxn modelId="{25F01539-A107-4E14-8FAF-4847CC922EA2}" type="presOf" srcId="{3700F423-0DBD-4FBC-8770-EA135208CFC0}" destId="{4374D3F0-3BB5-4430-8AAA-B173FC3EC9A5}" srcOrd="0" destOrd="0" presId="urn:microsoft.com/office/officeart/2005/8/layout/lProcess3"/>
    <dgm:cxn modelId="{9BF746A8-ACDE-4237-BAD8-C5C63AABD137}" type="presOf" srcId="{BFA6F033-3E7F-4C0A-9FD2-CBEA30F7949A}" destId="{555E2136-015E-4268-8270-1543EBEF8D15}" srcOrd="0" destOrd="0" presId="urn:microsoft.com/office/officeart/2005/8/layout/lProcess3"/>
    <dgm:cxn modelId="{9543B015-0112-4497-8F95-4DA36D88C77B}" srcId="{44A14959-9B7D-4B12-AE57-7EE013B4B753}" destId="{5DEE555F-CC2C-41AC-A5A1-46B9082AD1EB}" srcOrd="5" destOrd="0" parTransId="{07D9F130-AADB-458E-A6B6-C15E56659A59}" sibTransId="{E483042E-D3C2-4753-9CA2-750727B8D4E9}"/>
    <dgm:cxn modelId="{49208FBC-9F42-4F94-B2E6-EDAB71BB7CA5}" srcId="{9654DCB2-FB6C-4B5C-98CF-D9666C9C0597}" destId="{06314CEF-EF15-4B01-9004-0F09252602C2}" srcOrd="2" destOrd="0" parTransId="{7595A49E-70A4-4F8F-903B-D0DBD4DD996C}" sibTransId="{07383013-D9B2-47C6-9D98-AC956431703F}"/>
    <dgm:cxn modelId="{59EA3589-975A-407F-8FCC-1333AD641333}" type="presOf" srcId="{2CE52A46-C98E-45DE-B4C5-8D50B0803773}" destId="{87BC3A23-120B-48FE-BEB2-48C617588C8C}" srcOrd="0" destOrd="0" presId="urn:microsoft.com/office/officeart/2005/8/layout/lProcess3"/>
    <dgm:cxn modelId="{7BCB89F8-1018-4810-9D48-0DF34DAF0B76}" srcId="{9654DCB2-FB6C-4B5C-98CF-D9666C9C0597}" destId="{DF8FD1AF-C1C9-4FCD-A914-6B583CAF2E67}" srcOrd="0" destOrd="0" parTransId="{6C97C0D9-2C89-4B2A-8D3D-7CD0D240E43E}" sibTransId="{A41418D9-416F-4B4B-A18E-BE313125E31C}"/>
    <dgm:cxn modelId="{AA5FC048-CCAE-4015-868D-8CCE6AA04210}" srcId="{7420FFCC-83FE-49B4-9556-3DF06176DB8D}" destId="{9C0D0B9A-0728-4A4A-A091-F9C105CFE9F2}" srcOrd="0" destOrd="0" parTransId="{00C42DFF-0460-42EB-9BF3-BB941D189648}" sibTransId="{6A20E664-89A6-4B3F-990B-998BD6A66A87}"/>
    <dgm:cxn modelId="{4E48D934-A218-4AFE-BCB2-0FA44B27F1DB}" srcId="{7420FFCC-83FE-49B4-9556-3DF06176DB8D}" destId="{335653C8-8115-46DE-B2AB-3AF53F1287CF}" srcOrd="2" destOrd="0" parTransId="{CBE2A369-C3FF-46EA-A89A-9E7AA8C84181}" sibTransId="{1729C7BD-A81B-47E3-ABC5-58B4EA7B74A1}"/>
    <dgm:cxn modelId="{2E47ECF9-D09E-4CA9-992E-AA3E72EE6E95}" srcId="{9654DCB2-FB6C-4B5C-98CF-D9666C9C0597}" destId="{8049449F-3988-4AD9-AC39-DD996A54F6F5}" srcOrd="4" destOrd="0" parTransId="{E6196A61-BFC2-4CD3-938B-D361584A57DB}" sibTransId="{F6127506-F688-466C-9C15-817602AC85A3}"/>
    <dgm:cxn modelId="{16C2F773-44B5-4C76-B061-11A44D7B1AEA}" srcId="{1BC23BFD-5598-4293-BA1B-3382FB2B86CF}" destId="{F0030081-2D74-4420-98F5-DABE167A0989}" srcOrd="1" destOrd="0" parTransId="{3B02601A-4D27-4E17-8731-0B336DC013CC}" sibTransId="{010181D7-570E-4F64-B6F6-A800D33A02A6}"/>
    <dgm:cxn modelId="{04B72757-154A-4443-882E-D13E1D9EDE74}" srcId="{9654DCB2-FB6C-4B5C-98CF-D9666C9C0597}" destId="{4839270D-1C54-46D1-94AC-5051EFB08784}" srcOrd="3" destOrd="0" parTransId="{0608C7F3-A35B-4E08-936E-7AE2329E04CC}" sibTransId="{460598ED-433C-47F3-B75E-DED0E0F05481}"/>
    <dgm:cxn modelId="{170B5EB5-5FFA-4493-8412-D41DD1BB9969}" type="presOf" srcId="{06314CEF-EF15-4B01-9004-0F09252602C2}" destId="{50C4BCC3-27D2-45DF-AD3B-D4E93B7FA2BB}" srcOrd="0" destOrd="0" presId="urn:microsoft.com/office/officeart/2005/8/layout/lProcess3"/>
    <dgm:cxn modelId="{9A15267F-43A0-4091-8DE7-3C42EEC54E52}" type="presOf" srcId="{2B765144-EB5A-4A27-BA36-0FC783A52BFB}" destId="{4DDE151F-273E-40F4-BF82-4FF181339456}" srcOrd="0" destOrd="0" presId="urn:microsoft.com/office/officeart/2005/8/layout/lProcess3"/>
    <dgm:cxn modelId="{A1A58E89-42D4-4C54-B099-09FD1A373226}" type="presOf" srcId="{C80D8B9A-BFDB-495F-B2A1-6E469660A7B1}" destId="{1EB7471F-1AB4-477A-B980-DE9575DFE347}" srcOrd="0" destOrd="0" presId="urn:microsoft.com/office/officeart/2005/8/layout/lProcess3"/>
    <dgm:cxn modelId="{86E9BCF4-2976-4860-9EB6-B5400861E90D}" type="presOf" srcId="{E0E9782B-68C5-4FA7-876C-1E6189699C20}" destId="{D6BFD623-78AD-4747-8BBE-D05BC5FC7381}" srcOrd="0" destOrd="0" presId="urn:microsoft.com/office/officeart/2005/8/layout/lProcess3"/>
    <dgm:cxn modelId="{7BAF5952-E525-404B-9A6E-E247D7065D04}" type="presOf" srcId="{3D7E5BA3-18A9-44FD-AB53-C027401F6979}" destId="{E16AAF5D-8A7A-4F1A-954F-99AAFE95E061}" srcOrd="0" destOrd="0" presId="urn:microsoft.com/office/officeart/2005/8/layout/lProcess3"/>
    <dgm:cxn modelId="{4DFAF052-3B85-4E5D-BB6B-DA886AB4AA11}" srcId="{1BC23BFD-5598-4293-BA1B-3382FB2B86CF}" destId="{10AF13A1-D076-4858-941E-F3DACEE2F599}" srcOrd="6" destOrd="0" parTransId="{561AF29E-A1D5-43B3-8C7A-A0DA67F78B0F}" sibTransId="{33A7CB02-8E76-49E3-923B-EAD928423ED4}"/>
    <dgm:cxn modelId="{B6A63B4A-2368-4F4D-81C3-381BA79025F7}" srcId="{44A14959-9B7D-4B12-AE57-7EE013B4B753}" destId="{BFA6F033-3E7F-4C0A-9FD2-CBEA30F7949A}" srcOrd="4" destOrd="0" parTransId="{64C83912-372A-436B-B397-5A4F51DD9A04}" sibTransId="{5A007F4A-7804-4370-BE5E-935EE06D3364}"/>
    <dgm:cxn modelId="{96E68F70-AE63-4272-BAB7-20D8E40F03C9}" type="presOf" srcId="{9654DCB2-FB6C-4B5C-98CF-D9666C9C0597}" destId="{1BBD9327-EB91-48C5-8CBD-61150D4B3BF8}" srcOrd="0" destOrd="0" presId="urn:microsoft.com/office/officeart/2005/8/layout/lProcess3"/>
    <dgm:cxn modelId="{A17A3FE4-D8ED-4F30-9762-5C3906FE65D7}" srcId="{7420FFCC-83FE-49B4-9556-3DF06176DB8D}" destId="{C80D8B9A-BFDB-495F-B2A1-6E469660A7B1}" srcOrd="4" destOrd="0" parTransId="{976BD062-B7B0-4899-B08B-0F83089A1A25}" sibTransId="{3D79D6F6-845D-4ABE-A85B-A18F171753D7}"/>
    <dgm:cxn modelId="{C8A6846B-00F0-4288-A4A8-F98B63E5158A}" type="presOf" srcId="{E4E20139-DFEE-4560-AA75-198A09E0CCB7}" destId="{903E1E2C-4AFA-48ED-97C8-69269F9ACBE3}" srcOrd="0" destOrd="0" presId="urn:microsoft.com/office/officeart/2005/8/layout/lProcess3"/>
    <dgm:cxn modelId="{C997423E-13AC-4611-80AE-68AABCE2E06D}" type="presOf" srcId="{10AF13A1-D076-4858-941E-F3DACEE2F599}" destId="{863AC72A-1380-4CE3-ADC9-BF932ACF26D2}" srcOrd="0" destOrd="0" presId="urn:microsoft.com/office/officeart/2005/8/layout/lProcess3"/>
    <dgm:cxn modelId="{6B62E1C5-21F6-4356-BB98-2572FAF9268C}" type="presOf" srcId="{335653C8-8115-46DE-B2AB-3AF53F1287CF}" destId="{D452D177-773B-4886-AA1A-296F50996785}" srcOrd="0" destOrd="0" presId="urn:microsoft.com/office/officeart/2005/8/layout/lProcess3"/>
    <dgm:cxn modelId="{CFED9A73-CEB1-424D-A05E-9BE0655228FB}" type="presOf" srcId="{8049449F-3988-4AD9-AC39-DD996A54F6F5}" destId="{7033D11A-7389-4DF0-91FA-B66D1EC80D02}" srcOrd="0" destOrd="0" presId="urn:microsoft.com/office/officeart/2005/8/layout/lProcess3"/>
    <dgm:cxn modelId="{A65A9196-BB88-4A53-83B7-F1FE795994A3}" srcId="{44A14959-9B7D-4B12-AE57-7EE013B4B753}" destId="{8BCAE81E-24A5-4860-832E-F73AA5E60E95}" srcOrd="2" destOrd="0" parTransId="{4F03A691-5C0F-4921-B131-2775D24770E6}" sibTransId="{E4E86720-C946-4C85-BDEB-F0F6863C21A7}"/>
    <dgm:cxn modelId="{FBAD145E-9E42-48F8-82E1-B7A34824BBA7}" type="presOf" srcId="{3F20DE6A-1178-4D03-8F95-BE1DE71B3D21}" destId="{D9BA2635-AEC1-4438-8EEA-9A898041E922}" srcOrd="0" destOrd="0" presId="urn:microsoft.com/office/officeart/2005/8/layout/lProcess3"/>
    <dgm:cxn modelId="{3C465411-F1EA-4A99-809A-ECB776EAB5BF}" type="presOf" srcId="{1BC23BFD-5598-4293-BA1B-3382FB2B86CF}" destId="{409BADE2-7071-411C-85EF-3B10491D8841}" srcOrd="0" destOrd="0" presId="urn:microsoft.com/office/officeart/2005/8/layout/lProcess3"/>
    <dgm:cxn modelId="{0A795E9C-B8FC-4160-8800-A778A588B0E7}" type="presOf" srcId="{514ACC36-C810-4CEE-A745-817EE1E75234}" destId="{938B8135-5C7F-4C01-84C9-1711FB1E9F08}" srcOrd="0" destOrd="0" presId="urn:microsoft.com/office/officeart/2005/8/layout/lProcess3"/>
    <dgm:cxn modelId="{27E14F74-094C-4C97-8FC2-1E0FDD3FF3AE}" srcId="{44A14959-9B7D-4B12-AE57-7EE013B4B753}" destId="{5B129D24-A454-4B95-83CA-A755092458D1}" srcOrd="3" destOrd="0" parTransId="{349D5DAB-8C43-4B75-BC7D-C17334594C85}" sibTransId="{4732B4E5-7637-4D2F-A5C7-5B2336DAC1DB}"/>
    <dgm:cxn modelId="{9FAA1F9B-B8DF-434A-9A54-429318D09161}" type="presOf" srcId="{A9351E74-B76A-47C1-AC7F-EB4F3B2398D4}" destId="{52F9B65B-C0DE-44B1-895D-127FC618D6D6}" srcOrd="0" destOrd="0" presId="urn:microsoft.com/office/officeart/2005/8/layout/lProcess3"/>
    <dgm:cxn modelId="{0722F4A8-A0C6-42F4-B535-29EBC414C3D3}" type="presOf" srcId="{979A913D-E605-451B-9718-8F44C9B27E9F}" destId="{273A1956-AD21-4036-979B-4D54527C0514}" srcOrd="0" destOrd="0" presId="urn:microsoft.com/office/officeart/2005/8/layout/lProcess3"/>
    <dgm:cxn modelId="{8BFE9274-BF74-42B3-84FB-C24001C8268C}" type="presOf" srcId="{B4F1008E-B7EF-4ABB-B677-B446353ED0D3}" destId="{C197C3E8-C0DB-491D-A95A-78BDBDFA073C}" srcOrd="0" destOrd="0" presId="urn:microsoft.com/office/officeart/2005/8/layout/lProcess3"/>
    <dgm:cxn modelId="{791D828A-535D-4786-B739-915905D88078}" srcId="{44A14959-9B7D-4B12-AE57-7EE013B4B753}" destId="{3F20DE6A-1178-4D03-8F95-BE1DE71B3D21}" srcOrd="1" destOrd="0" parTransId="{2020A077-A86E-4335-AC09-DC60B054C7E6}" sibTransId="{BC6D98E2-CBFF-4839-96ED-EAA419A0DCE3}"/>
    <dgm:cxn modelId="{2E3BB34D-0EE7-42C2-BA30-9AE0853410D7}" type="presParOf" srcId="{441FA91A-DC3C-474C-9FE5-E29230A669AA}" destId="{61BDE113-DF2C-43FA-9577-5789B775508A}" srcOrd="0" destOrd="0" presId="urn:microsoft.com/office/officeart/2005/8/layout/lProcess3"/>
    <dgm:cxn modelId="{8DFDB3AA-7977-49D9-AF25-7763FCCBF037}" type="presParOf" srcId="{61BDE113-DF2C-43FA-9577-5789B775508A}" destId="{5DFA7270-EE88-4C53-9044-D05681685994}" srcOrd="0" destOrd="0" presId="urn:microsoft.com/office/officeart/2005/8/layout/lProcess3"/>
    <dgm:cxn modelId="{6272B779-B795-45F1-A026-9629ED298602}" type="presParOf" srcId="{61BDE113-DF2C-43FA-9577-5789B775508A}" destId="{02075C01-ABA0-4B6A-B268-1018673A25EA}" srcOrd="1" destOrd="0" presId="urn:microsoft.com/office/officeart/2005/8/layout/lProcess3"/>
    <dgm:cxn modelId="{20511BBB-A199-4423-8923-F6AB69DD0E85}" type="presParOf" srcId="{61BDE113-DF2C-43FA-9577-5789B775508A}" destId="{09168653-C30F-495A-B10D-ED0CD3F9CC99}" srcOrd="2" destOrd="0" presId="urn:microsoft.com/office/officeart/2005/8/layout/lProcess3"/>
    <dgm:cxn modelId="{E3F80CCA-8E58-4F73-80B7-7B6E3F98824B}" type="presParOf" srcId="{61BDE113-DF2C-43FA-9577-5789B775508A}" destId="{3A90091E-DC34-4A5C-98C2-97901A2639F3}" srcOrd="3" destOrd="0" presId="urn:microsoft.com/office/officeart/2005/8/layout/lProcess3"/>
    <dgm:cxn modelId="{5534024A-6110-44C6-BD66-833901C23AF2}" type="presParOf" srcId="{61BDE113-DF2C-43FA-9577-5789B775508A}" destId="{D9BA2635-AEC1-4438-8EEA-9A898041E922}" srcOrd="4" destOrd="0" presId="urn:microsoft.com/office/officeart/2005/8/layout/lProcess3"/>
    <dgm:cxn modelId="{59E23642-A0AB-4F78-827F-5713DD68A78F}" type="presParOf" srcId="{61BDE113-DF2C-43FA-9577-5789B775508A}" destId="{8FAE7541-F9E4-45AF-9070-E585773DB5E5}" srcOrd="5" destOrd="0" presId="urn:microsoft.com/office/officeart/2005/8/layout/lProcess3"/>
    <dgm:cxn modelId="{EC0166DE-069E-4ACB-8ED3-1F4F70D7705F}" type="presParOf" srcId="{61BDE113-DF2C-43FA-9577-5789B775508A}" destId="{2D143D64-92BC-4AD4-A237-886F71652AEC}" srcOrd="6" destOrd="0" presId="urn:microsoft.com/office/officeart/2005/8/layout/lProcess3"/>
    <dgm:cxn modelId="{EB6D2849-D286-435B-8D70-B2CAD9A3DAB6}" type="presParOf" srcId="{61BDE113-DF2C-43FA-9577-5789B775508A}" destId="{14FA64FA-3C18-4BA8-B21F-A6B52E45AAAE}" srcOrd="7" destOrd="0" presId="urn:microsoft.com/office/officeart/2005/8/layout/lProcess3"/>
    <dgm:cxn modelId="{66AD3F54-BB7B-4B9E-BADA-2EEB4830998D}" type="presParOf" srcId="{61BDE113-DF2C-43FA-9577-5789B775508A}" destId="{78176923-A56E-4A90-AFCD-ADB2BBD860B7}" srcOrd="8" destOrd="0" presId="urn:microsoft.com/office/officeart/2005/8/layout/lProcess3"/>
    <dgm:cxn modelId="{6AC39B14-3365-4B47-8293-7E09B68395F8}" type="presParOf" srcId="{61BDE113-DF2C-43FA-9577-5789B775508A}" destId="{0A64CD41-825C-44D3-A73B-FD17C4468735}" srcOrd="9" destOrd="0" presId="urn:microsoft.com/office/officeart/2005/8/layout/lProcess3"/>
    <dgm:cxn modelId="{EE3D30E0-9D69-432E-AD92-184DC3018E75}" type="presParOf" srcId="{61BDE113-DF2C-43FA-9577-5789B775508A}" destId="{555E2136-015E-4268-8270-1543EBEF8D15}" srcOrd="10" destOrd="0" presId="urn:microsoft.com/office/officeart/2005/8/layout/lProcess3"/>
    <dgm:cxn modelId="{F01DBDEB-6829-44C3-A3D6-D39D2BB90565}" type="presParOf" srcId="{61BDE113-DF2C-43FA-9577-5789B775508A}" destId="{DA428B35-70D4-4599-957E-57544EE11882}" srcOrd="11" destOrd="0" presId="urn:microsoft.com/office/officeart/2005/8/layout/lProcess3"/>
    <dgm:cxn modelId="{AEF467CC-739F-40CC-85CB-F88E37176453}" type="presParOf" srcId="{61BDE113-DF2C-43FA-9577-5789B775508A}" destId="{B053B8A2-C68A-4DC9-A7CE-2699B035078C}" srcOrd="12" destOrd="0" presId="urn:microsoft.com/office/officeart/2005/8/layout/lProcess3"/>
    <dgm:cxn modelId="{2D2FA74F-E827-48A1-8FEC-A947157848CC}" type="presParOf" srcId="{61BDE113-DF2C-43FA-9577-5789B775508A}" destId="{DCC5CC01-4EC6-4C10-9391-8CB68A2C05A2}" srcOrd="13" destOrd="0" presId="urn:microsoft.com/office/officeart/2005/8/layout/lProcess3"/>
    <dgm:cxn modelId="{5037DD52-53F6-4DD7-86BE-457D096E058E}" type="presParOf" srcId="{61BDE113-DF2C-43FA-9577-5789B775508A}" destId="{E16AAF5D-8A7A-4F1A-954F-99AAFE95E061}" srcOrd="14" destOrd="0" presId="urn:microsoft.com/office/officeart/2005/8/layout/lProcess3"/>
    <dgm:cxn modelId="{4AA98C09-F4E8-43FF-BD04-F5AD341A4EBE}" type="presParOf" srcId="{441FA91A-DC3C-474C-9FE5-E29230A669AA}" destId="{46530485-3C29-423C-A7A2-56B56A16885D}" srcOrd="1" destOrd="0" presId="urn:microsoft.com/office/officeart/2005/8/layout/lProcess3"/>
    <dgm:cxn modelId="{3F5DD253-9384-4444-977A-B3E41EE2E174}" type="presParOf" srcId="{441FA91A-DC3C-474C-9FE5-E29230A669AA}" destId="{A5324CD6-EC73-465B-BDDB-A0132C9E1DAF}" srcOrd="2" destOrd="0" presId="urn:microsoft.com/office/officeart/2005/8/layout/lProcess3"/>
    <dgm:cxn modelId="{D2EE486C-2E8D-4F4A-BBFA-4E5426B5F589}" type="presParOf" srcId="{A5324CD6-EC73-465B-BDDB-A0132C9E1DAF}" destId="{1BBD9327-EB91-48C5-8CBD-61150D4B3BF8}" srcOrd="0" destOrd="0" presId="urn:microsoft.com/office/officeart/2005/8/layout/lProcess3"/>
    <dgm:cxn modelId="{10B7D5E6-CDCA-4D5F-A0A5-FAFBF74F725D}" type="presParOf" srcId="{A5324CD6-EC73-465B-BDDB-A0132C9E1DAF}" destId="{C515A36B-0DDE-48CC-A163-2879BBDEC4E6}" srcOrd="1" destOrd="0" presId="urn:microsoft.com/office/officeart/2005/8/layout/lProcess3"/>
    <dgm:cxn modelId="{AE6CA0B5-5BE1-4A77-8E57-EC2C0F0FD3F4}" type="presParOf" srcId="{A5324CD6-EC73-465B-BDDB-A0132C9E1DAF}" destId="{A80460AC-629B-43AE-BF9D-7B021F051C01}" srcOrd="2" destOrd="0" presId="urn:microsoft.com/office/officeart/2005/8/layout/lProcess3"/>
    <dgm:cxn modelId="{5E51370C-CFDB-42FF-9B13-F634719286E3}" type="presParOf" srcId="{A5324CD6-EC73-465B-BDDB-A0132C9E1DAF}" destId="{86F51E17-025F-4829-8D1E-9B3A59B4E242}" srcOrd="3" destOrd="0" presId="urn:microsoft.com/office/officeart/2005/8/layout/lProcess3"/>
    <dgm:cxn modelId="{0A45A4A5-23B5-4D88-9316-52B86E6FAED4}" type="presParOf" srcId="{A5324CD6-EC73-465B-BDDB-A0132C9E1DAF}" destId="{C197C3E8-C0DB-491D-A95A-78BDBDFA073C}" srcOrd="4" destOrd="0" presId="urn:microsoft.com/office/officeart/2005/8/layout/lProcess3"/>
    <dgm:cxn modelId="{4B04DAC6-C0D6-4DC4-8FAA-21386AA18C70}" type="presParOf" srcId="{A5324CD6-EC73-465B-BDDB-A0132C9E1DAF}" destId="{B751FA7E-BFF5-410E-B0C0-1374941998B2}" srcOrd="5" destOrd="0" presId="urn:microsoft.com/office/officeart/2005/8/layout/lProcess3"/>
    <dgm:cxn modelId="{FA61F033-C049-44B8-BB13-B611823D6BED}" type="presParOf" srcId="{A5324CD6-EC73-465B-BDDB-A0132C9E1DAF}" destId="{50C4BCC3-27D2-45DF-AD3B-D4E93B7FA2BB}" srcOrd="6" destOrd="0" presId="urn:microsoft.com/office/officeart/2005/8/layout/lProcess3"/>
    <dgm:cxn modelId="{B458C5AD-F6B9-4465-88DC-D6FF8E078A29}" type="presParOf" srcId="{A5324CD6-EC73-465B-BDDB-A0132C9E1DAF}" destId="{69BE88EA-0B3F-4A41-BA8B-5BEB80C8931E}" srcOrd="7" destOrd="0" presId="urn:microsoft.com/office/officeart/2005/8/layout/lProcess3"/>
    <dgm:cxn modelId="{1FDCB3BB-6DFB-4703-9433-D7488A7DBD5E}" type="presParOf" srcId="{A5324CD6-EC73-465B-BDDB-A0132C9E1DAF}" destId="{FB11B8E6-2D86-4D64-B358-D8F640350EAA}" srcOrd="8" destOrd="0" presId="urn:microsoft.com/office/officeart/2005/8/layout/lProcess3"/>
    <dgm:cxn modelId="{1E400079-4D9E-400B-B01D-2CDD66B9E616}" type="presParOf" srcId="{A5324CD6-EC73-465B-BDDB-A0132C9E1DAF}" destId="{8750E49E-8081-416B-A9A9-A6395CE2F2AE}" srcOrd="9" destOrd="0" presId="urn:microsoft.com/office/officeart/2005/8/layout/lProcess3"/>
    <dgm:cxn modelId="{584E56A2-9F37-4513-B97F-CF24988B15E7}" type="presParOf" srcId="{A5324CD6-EC73-465B-BDDB-A0132C9E1DAF}" destId="{7033D11A-7389-4DF0-91FA-B66D1EC80D02}" srcOrd="10" destOrd="0" presId="urn:microsoft.com/office/officeart/2005/8/layout/lProcess3"/>
    <dgm:cxn modelId="{3DDB1568-DA61-47BB-A8E5-06A23FFA8AE5}" type="presParOf" srcId="{A5324CD6-EC73-465B-BDDB-A0132C9E1DAF}" destId="{7C9480D8-7394-4E67-B4FF-5C8286B256C5}" srcOrd="11" destOrd="0" presId="urn:microsoft.com/office/officeart/2005/8/layout/lProcess3"/>
    <dgm:cxn modelId="{71FBE795-1CC1-478E-B37B-F69A78479DAA}" type="presParOf" srcId="{A5324CD6-EC73-465B-BDDB-A0132C9E1DAF}" destId="{52F9B65B-C0DE-44B1-895D-127FC618D6D6}" srcOrd="12" destOrd="0" presId="urn:microsoft.com/office/officeart/2005/8/layout/lProcess3"/>
    <dgm:cxn modelId="{7D5FA415-EE6F-41D4-8174-5B42B3A5880E}" type="presParOf" srcId="{A5324CD6-EC73-465B-BDDB-A0132C9E1DAF}" destId="{021C4C39-039A-4061-87E9-9294E500D936}" srcOrd="13" destOrd="0" presId="urn:microsoft.com/office/officeart/2005/8/layout/lProcess3"/>
    <dgm:cxn modelId="{1ADE7AF9-8639-4EDA-A7DC-AFD3D65100F3}" type="presParOf" srcId="{A5324CD6-EC73-465B-BDDB-A0132C9E1DAF}" destId="{903E1E2C-4AFA-48ED-97C8-69269F9ACBE3}" srcOrd="14" destOrd="0" presId="urn:microsoft.com/office/officeart/2005/8/layout/lProcess3"/>
    <dgm:cxn modelId="{8D089DDA-4D58-49EF-928D-B89EF7AF1402}" type="presParOf" srcId="{441FA91A-DC3C-474C-9FE5-E29230A669AA}" destId="{EB8C7D18-D001-4C59-95BB-2B089253CB2A}" srcOrd="3" destOrd="0" presId="urn:microsoft.com/office/officeart/2005/8/layout/lProcess3"/>
    <dgm:cxn modelId="{1E6F26D7-B8A7-46A5-82D4-F361668B6816}" type="presParOf" srcId="{441FA91A-DC3C-474C-9FE5-E29230A669AA}" destId="{8A42A53B-AD56-4CC8-AA94-52CA81B75401}" srcOrd="4" destOrd="0" presId="urn:microsoft.com/office/officeart/2005/8/layout/lProcess3"/>
    <dgm:cxn modelId="{2EBF2126-BED1-49CD-B117-001920BEFC30}" type="presParOf" srcId="{8A42A53B-AD56-4CC8-AA94-52CA81B75401}" destId="{409BADE2-7071-411C-85EF-3B10491D8841}" srcOrd="0" destOrd="0" presId="urn:microsoft.com/office/officeart/2005/8/layout/lProcess3"/>
    <dgm:cxn modelId="{BB19310C-D6CD-4017-8EF9-D2A22AF1FCC7}" type="presParOf" srcId="{8A42A53B-AD56-4CC8-AA94-52CA81B75401}" destId="{71D8A172-A504-4135-87F1-62F941FF3DEC}" srcOrd="1" destOrd="0" presId="urn:microsoft.com/office/officeart/2005/8/layout/lProcess3"/>
    <dgm:cxn modelId="{F5392870-8485-4266-AD50-B6FA74143DBD}" type="presParOf" srcId="{8A42A53B-AD56-4CC8-AA94-52CA81B75401}" destId="{87BC3A23-120B-48FE-BEB2-48C617588C8C}" srcOrd="2" destOrd="0" presId="urn:microsoft.com/office/officeart/2005/8/layout/lProcess3"/>
    <dgm:cxn modelId="{6BFF90C7-33DE-43EA-81A7-7DA619A783FD}" type="presParOf" srcId="{8A42A53B-AD56-4CC8-AA94-52CA81B75401}" destId="{B5F10CE8-06B6-43A7-9CF5-12858E9A2F52}" srcOrd="3" destOrd="0" presId="urn:microsoft.com/office/officeart/2005/8/layout/lProcess3"/>
    <dgm:cxn modelId="{440B917E-24B4-48C2-BF1F-A050343DE5FA}" type="presParOf" srcId="{8A42A53B-AD56-4CC8-AA94-52CA81B75401}" destId="{78B43249-9F38-440B-BEF9-EB9F08832474}" srcOrd="4" destOrd="0" presId="urn:microsoft.com/office/officeart/2005/8/layout/lProcess3"/>
    <dgm:cxn modelId="{940A5BE9-2756-42FD-882C-EA843DCE8BB3}" type="presParOf" srcId="{8A42A53B-AD56-4CC8-AA94-52CA81B75401}" destId="{FB523C88-D740-4014-9D8C-25986520D760}" srcOrd="5" destOrd="0" presId="urn:microsoft.com/office/officeart/2005/8/layout/lProcess3"/>
    <dgm:cxn modelId="{C5FDBC83-B2B5-4C56-A8B0-37188C285CB8}" type="presParOf" srcId="{8A42A53B-AD56-4CC8-AA94-52CA81B75401}" destId="{86CE7211-9035-4C08-A700-6CA107319BA0}" srcOrd="6" destOrd="0" presId="urn:microsoft.com/office/officeart/2005/8/layout/lProcess3"/>
    <dgm:cxn modelId="{43498116-D031-4DE7-BAA2-AB5B99E2077A}" type="presParOf" srcId="{8A42A53B-AD56-4CC8-AA94-52CA81B75401}" destId="{38E10A6E-D87D-4C51-AE92-4BAE2899C65D}" srcOrd="7" destOrd="0" presId="urn:microsoft.com/office/officeart/2005/8/layout/lProcess3"/>
    <dgm:cxn modelId="{ECAF2FF7-0628-4510-8760-19F3E3ADA90C}" type="presParOf" srcId="{8A42A53B-AD56-4CC8-AA94-52CA81B75401}" destId="{4DDE151F-273E-40F4-BF82-4FF181339456}" srcOrd="8" destOrd="0" presId="urn:microsoft.com/office/officeart/2005/8/layout/lProcess3"/>
    <dgm:cxn modelId="{81B0F339-F33D-4E60-907F-C190AD3A44A4}" type="presParOf" srcId="{8A42A53B-AD56-4CC8-AA94-52CA81B75401}" destId="{FB9AFCBB-CE94-4FE4-9670-CCE50E83173E}" srcOrd="9" destOrd="0" presId="urn:microsoft.com/office/officeart/2005/8/layout/lProcess3"/>
    <dgm:cxn modelId="{A1E57648-2015-4585-B7EE-A11A4B4E0C9D}" type="presParOf" srcId="{8A42A53B-AD56-4CC8-AA94-52CA81B75401}" destId="{D6BFD623-78AD-4747-8BBE-D05BC5FC7381}" srcOrd="10" destOrd="0" presId="urn:microsoft.com/office/officeart/2005/8/layout/lProcess3"/>
    <dgm:cxn modelId="{123B46C8-A35F-418E-9203-630C1B46807B}" type="presParOf" srcId="{8A42A53B-AD56-4CC8-AA94-52CA81B75401}" destId="{91D36B68-23B7-4733-963A-C8385B000E89}" srcOrd="11" destOrd="0" presId="urn:microsoft.com/office/officeart/2005/8/layout/lProcess3"/>
    <dgm:cxn modelId="{02F61167-9BBE-4E04-A6C2-37A536AB12DC}" type="presParOf" srcId="{8A42A53B-AD56-4CC8-AA94-52CA81B75401}" destId="{273A1956-AD21-4036-979B-4D54527C0514}" srcOrd="12" destOrd="0" presId="urn:microsoft.com/office/officeart/2005/8/layout/lProcess3"/>
    <dgm:cxn modelId="{4B41AF99-5E32-4DFE-9728-1963FB5AE12C}" type="presParOf" srcId="{8A42A53B-AD56-4CC8-AA94-52CA81B75401}" destId="{8B9ED2A5-7591-441C-8D55-C4780CA41830}" srcOrd="13" destOrd="0" presId="urn:microsoft.com/office/officeart/2005/8/layout/lProcess3"/>
    <dgm:cxn modelId="{F6880617-1351-4EE7-8854-67C7FC29AC2D}" type="presParOf" srcId="{8A42A53B-AD56-4CC8-AA94-52CA81B75401}" destId="{863AC72A-1380-4CE3-ADC9-BF932ACF26D2}" srcOrd="14" destOrd="0" presId="urn:microsoft.com/office/officeart/2005/8/layout/lProcess3"/>
    <dgm:cxn modelId="{808F8B18-120A-44E8-8976-A80C7E664927}" type="presParOf" srcId="{441FA91A-DC3C-474C-9FE5-E29230A669AA}" destId="{5298AE4B-BC5F-454B-ABCA-E8E3F4A165A7}" srcOrd="5" destOrd="0" presId="urn:microsoft.com/office/officeart/2005/8/layout/lProcess3"/>
    <dgm:cxn modelId="{F5A00428-4587-46BD-A9A2-065FA02C68C0}" type="presParOf" srcId="{441FA91A-DC3C-474C-9FE5-E29230A669AA}" destId="{F7904ADF-6E55-41AF-82B0-D9209A6EEE77}" srcOrd="6" destOrd="0" presId="urn:microsoft.com/office/officeart/2005/8/layout/lProcess3"/>
    <dgm:cxn modelId="{A9CFECD3-D41E-4D4B-9C81-75F1103D4295}" type="presParOf" srcId="{F7904ADF-6E55-41AF-82B0-D9209A6EEE77}" destId="{33FA7C97-0326-43C9-88E9-36049CD45E56}" srcOrd="0" destOrd="0" presId="urn:microsoft.com/office/officeart/2005/8/layout/lProcess3"/>
    <dgm:cxn modelId="{DE77847E-0273-4209-A6A3-B78214DD3E74}" type="presParOf" srcId="{F7904ADF-6E55-41AF-82B0-D9209A6EEE77}" destId="{587CDB5F-96D8-4F2A-99A7-8AD1D125204E}" srcOrd="1" destOrd="0" presId="urn:microsoft.com/office/officeart/2005/8/layout/lProcess3"/>
    <dgm:cxn modelId="{4DF81FF2-34A9-4FC5-8955-AE4C79270994}" type="presParOf" srcId="{F7904ADF-6E55-41AF-82B0-D9209A6EEE77}" destId="{A925E5B4-CCC9-40CD-9E1A-870E7161D0F2}" srcOrd="2" destOrd="0" presId="urn:microsoft.com/office/officeart/2005/8/layout/lProcess3"/>
    <dgm:cxn modelId="{589CCE46-8CD2-435D-972E-766F8C84D466}" type="presParOf" srcId="{F7904ADF-6E55-41AF-82B0-D9209A6EEE77}" destId="{12520989-FAE5-48ED-BADF-075A0F6D2686}" srcOrd="3" destOrd="0" presId="urn:microsoft.com/office/officeart/2005/8/layout/lProcess3"/>
    <dgm:cxn modelId="{0C15AC89-D6DE-4FCA-83DD-23B9CA870FB1}" type="presParOf" srcId="{F7904ADF-6E55-41AF-82B0-D9209A6EEE77}" destId="{938B8135-5C7F-4C01-84C9-1711FB1E9F08}" srcOrd="4" destOrd="0" presId="urn:microsoft.com/office/officeart/2005/8/layout/lProcess3"/>
    <dgm:cxn modelId="{A8C30E81-C638-493B-8D1E-4DC2C4A1978D}" type="presParOf" srcId="{F7904ADF-6E55-41AF-82B0-D9209A6EEE77}" destId="{98ADFE62-ED64-47FD-A7A9-30646536E573}" srcOrd="5" destOrd="0" presId="urn:microsoft.com/office/officeart/2005/8/layout/lProcess3"/>
    <dgm:cxn modelId="{126122D6-78FA-4776-A06E-B5AC88DC2222}" type="presParOf" srcId="{F7904ADF-6E55-41AF-82B0-D9209A6EEE77}" destId="{D452D177-773B-4886-AA1A-296F50996785}" srcOrd="6" destOrd="0" presId="urn:microsoft.com/office/officeart/2005/8/layout/lProcess3"/>
    <dgm:cxn modelId="{E05B0A2B-A45B-4CCF-A8DF-303AAD79492A}" type="presParOf" srcId="{F7904ADF-6E55-41AF-82B0-D9209A6EEE77}" destId="{4625E117-287E-4820-BAFB-6DEE4DC2A9F7}" srcOrd="7" destOrd="0" presId="urn:microsoft.com/office/officeart/2005/8/layout/lProcess3"/>
    <dgm:cxn modelId="{D88BF6EC-982B-4A6A-B313-C6C86E9C3F35}" type="presParOf" srcId="{F7904ADF-6E55-41AF-82B0-D9209A6EEE77}" destId="{B9C9CB8A-80A7-4C32-9483-16B9E2A94A30}" srcOrd="8" destOrd="0" presId="urn:microsoft.com/office/officeart/2005/8/layout/lProcess3"/>
    <dgm:cxn modelId="{5B2AEB25-B4D2-4266-AF5B-94F296BD3749}" type="presParOf" srcId="{F7904ADF-6E55-41AF-82B0-D9209A6EEE77}" destId="{73F508B7-9D1E-496C-A415-60B818215E3D}" srcOrd="9" destOrd="0" presId="urn:microsoft.com/office/officeart/2005/8/layout/lProcess3"/>
    <dgm:cxn modelId="{DE8D8419-8AD1-45C2-8CE5-152907DA89F2}" type="presParOf" srcId="{F7904ADF-6E55-41AF-82B0-D9209A6EEE77}" destId="{1EB7471F-1AB4-477A-B980-DE9575DFE347}" srcOrd="10" destOrd="0" presId="urn:microsoft.com/office/officeart/2005/8/layout/lProcess3"/>
    <dgm:cxn modelId="{09AA166F-F796-4436-82C2-C0408D76536C}" type="presParOf" srcId="{F7904ADF-6E55-41AF-82B0-D9209A6EEE77}" destId="{0F211B70-87DC-4D0D-B29C-F402CAB2A92C}" srcOrd="11" destOrd="0" presId="urn:microsoft.com/office/officeart/2005/8/layout/lProcess3"/>
    <dgm:cxn modelId="{019ADCCD-C780-4428-906F-7ADAC22888BE}" type="presParOf" srcId="{F7904ADF-6E55-41AF-82B0-D9209A6EEE77}" destId="{26A9E3E0-B405-49AC-B5C8-74F8F7A436B9}" srcOrd="12" destOrd="0" presId="urn:microsoft.com/office/officeart/2005/8/layout/lProcess3"/>
    <dgm:cxn modelId="{D6C08B6B-5FB0-4D70-A306-DB1CDC5AD57E}" type="presParOf" srcId="{F7904ADF-6E55-41AF-82B0-D9209A6EEE77}" destId="{2E662B76-F599-4515-AFFF-4D611E7706F1}" srcOrd="13" destOrd="0" presId="urn:microsoft.com/office/officeart/2005/8/layout/lProcess3"/>
    <dgm:cxn modelId="{D855E57D-B8EF-4F6A-BCFA-0856C51CD183}" type="presParOf" srcId="{F7904ADF-6E55-41AF-82B0-D9209A6EEE77}" destId="{4374D3F0-3BB5-4430-8AAA-B173FC3EC9A5}" srcOrd="14"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C1A6A6-6CDF-4FB0-9C9F-0DB8911366A2}"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GB"/>
        </a:p>
      </dgm:t>
    </dgm:pt>
    <dgm:pt modelId="{10AF13A1-D076-4858-941E-F3DACEE2F599}">
      <dgm:prSet phldrT="[Text]"/>
      <dgm:spPr/>
      <dgm:t>
        <a:bodyPr/>
        <a:lstStyle/>
        <a:p>
          <a:endParaRPr lang="en-GB" dirty="0">
            <a:latin typeface="Arial" panose="020B0604020202020204" pitchFamily="34" charset="0"/>
            <a:cs typeface="Arial" panose="020B0604020202020204" pitchFamily="34" charset="0"/>
          </a:endParaRPr>
        </a:p>
      </dgm:t>
    </dgm:pt>
    <dgm:pt modelId="{561AF29E-A1D5-43B3-8C7A-A0DA67F78B0F}" type="par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33A7CB02-8E76-49E3-923B-EAD928423ED4}" type="sib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1BC23BFD-5598-4293-BA1B-3382FB2B86CF}">
      <dgm:prSet phldrT="[Text]"/>
      <dgm:spPr>
        <a:gradFill flip="none" rotWithShape="1">
          <a:gsLst>
            <a:gs pos="0">
              <a:schemeClr val="accent5">
                <a:lumMod val="60000"/>
                <a:lumOff val="40000"/>
              </a:schemeClr>
            </a:gs>
            <a:gs pos="100000">
              <a:schemeClr val="accent5">
                <a:lumMod val="40000"/>
                <a:lumOff val="6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Universal</a:t>
          </a:r>
          <a:endParaRPr lang="en-GB" dirty="0">
            <a:solidFill>
              <a:schemeClr val="tx1"/>
            </a:solidFill>
            <a:latin typeface="Arial" panose="020B0604020202020204" pitchFamily="34" charset="0"/>
            <a:cs typeface="Arial" panose="020B0604020202020204" pitchFamily="34" charset="0"/>
          </a:endParaRPr>
        </a:p>
      </dgm:t>
    </dgm:pt>
    <dgm:pt modelId="{E41EE003-EAAD-4AE1-BE05-8B99F4F53284}" type="par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D3BF1D85-6B6A-4CA0-B0B4-42EE09A9E49D}" type="sib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979A913D-E605-451B-9718-8F44C9B27E9F}">
      <dgm:prSet phldrT="[Text]"/>
      <dgm:spPr/>
      <dgm:t>
        <a:bodyPr/>
        <a:lstStyle/>
        <a:p>
          <a:endParaRPr lang="en-GB" dirty="0">
            <a:latin typeface="Arial" panose="020B0604020202020204" pitchFamily="34" charset="0"/>
            <a:cs typeface="Arial" panose="020B0604020202020204" pitchFamily="34" charset="0"/>
          </a:endParaRPr>
        </a:p>
      </dgm:t>
    </dgm:pt>
    <dgm:pt modelId="{6A715C03-FF11-41BD-9662-E6666C8616B9}" type="par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01EF0A8E-EDE3-46AF-95E8-0B1F2CE3E65C}" type="sib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E4E20139-DFEE-4560-AA75-198A09E0CCB7}">
      <dgm:prSet phldrT="[Text]"/>
      <dgm:spPr/>
      <dgm:t>
        <a:bodyPr/>
        <a:lstStyle/>
        <a:p>
          <a:endParaRPr lang="en-GB" dirty="0">
            <a:latin typeface="Arial" panose="020B0604020202020204" pitchFamily="34" charset="0"/>
            <a:cs typeface="Arial" panose="020B0604020202020204" pitchFamily="34" charset="0"/>
          </a:endParaRPr>
        </a:p>
      </dgm:t>
    </dgm:pt>
    <dgm:pt modelId="{285585AB-E1BF-4EE2-9FCD-1016772FA0C5}" type="par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681FAD53-A402-48BC-930C-D7B399B9F334}" type="sib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9654DCB2-FB6C-4B5C-98CF-D9666C9C0597}">
      <dgm:prSet phldrT="[Text]"/>
      <dgm:spPr>
        <a:gradFill flip="none" rotWithShape="1">
          <a:gsLst>
            <a:gs pos="0">
              <a:schemeClr val="accent5">
                <a:lumMod val="40000"/>
                <a:lumOff val="60000"/>
              </a:schemeClr>
            </a:gs>
            <a:gs pos="100000">
              <a:schemeClr val="accent5">
                <a:lumMod val="20000"/>
                <a:lumOff val="8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Collaborative</a:t>
          </a:r>
          <a:endParaRPr lang="en-GB" dirty="0">
            <a:solidFill>
              <a:schemeClr val="tx1"/>
            </a:solidFill>
            <a:latin typeface="Arial" panose="020B0604020202020204" pitchFamily="34" charset="0"/>
            <a:cs typeface="Arial" panose="020B0604020202020204" pitchFamily="34" charset="0"/>
          </a:endParaRPr>
        </a:p>
      </dgm:t>
    </dgm:pt>
    <dgm:pt modelId="{3B2F2D28-8213-4B4F-B159-A6DDF4FB948C}" type="par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4E02895D-3680-4274-BBB0-F061365773B0}" type="sib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B4F1008E-B7EF-4ABB-B677-B446353ED0D3}">
      <dgm:prSet phldrT="[Text]"/>
      <dgm:spPr/>
      <dgm:t>
        <a:bodyPr/>
        <a:lstStyle/>
        <a:p>
          <a:endParaRPr lang="en-GB" dirty="0">
            <a:latin typeface="Arial" panose="020B0604020202020204" pitchFamily="34" charset="0"/>
            <a:cs typeface="Arial" panose="020B0604020202020204" pitchFamily="34" charset="0"/>
          </a:endParaRPr>
        </a:p>
      </dgm:t>
    </dgm:pt>
    <dgm:pt modelId="{A3B0EF84-91CC-475E-A524-225379ECC983}" type="par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636FB10A-63E1-421A-97BB-F92B2028FF30}" type="sib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06314CEF-EF15-4B01-9004-0F09252602C2}">
      <dgm:prSet phldrT="[Text]"/>
      <dgm:spPr/>
      <dgm:t>
        <a:bodyPr/>
        <a:lstStyle/>
        <a:p>
          <a:endParaRPr lang="en-GB" dirty="0">
            <a:latin typeface="Arial" panose="020B0604020202020204" pitchFamily="34" charset="0"/>
            <a:cs typeface="Arial" panose="020B0604020202020204" pitchFamily="34" charset="0"/>
          </a:endParaRPr>
        </a:p>
      </dgm:t>
    </dgm:pt>
    <dgm:pt modelId="{7595A49E-70A4-4F8F-903B-D0DBD4DD996C}" type="par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07383013-D9B2-47C6-9D98-AC956431703F}" type="sib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4839270D-1C54-46D1-94AC-5051EFB08784}">
      <dgm:prSet phldrT="[Text]"/>
      <dgm:spPr/>
      <dgm:t>
        <a:bodyPr/>
        <a:lstStyle/>
        <a:p>
          <a:endParaRPr lang="en-GB" dirty="0">
            <a:latin typeface="Arial" panose="020B0604020202020204" pitchFamily="34" charset="0"/>
            <a:cs typeface="Arial" panose="020B0604020202020204" pitchFamily="34" charset="0"/>
          </a:endParaRPr>
        </a:p>
      </dgm:t>
    </dgm:pt>
    <dgm:pt modelId="{0608C7F3-A35B-4E08-936E-7AE2329E04CC}" type="par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460598ED-433C-47F3-B75E-DED0E0F05481}" type="sib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8049449F-3988-4AD9-AC39-DD996A54F6F5}">
      <dgm:prSet phldrT="[Text]"/>
      <dgm:spPr/>
      <dgm:t>
        <a:bodyPr/>
        <a:lstStyle/>
        <a:p>
          <a:endParaRPr lang="en-GB" dirty="0">
            <a:latin typeface="Arial" panose="020B0604020202020204" pitchFamily="34" charset="0"/>
            <a:cs typeface="Arial" panose="020B0604020202020204" pitchFamily="34" charset="0"/>
          </a:endParaRPr>
        </a:p>
      </dgm:t>
    </dgm:pt>
    <dgm:pt modelId="{E6196A61-BFC2-4CD3-938B-D361584A57DB}" type="par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F6127506-F688-466C-9C15-817602AC85A3}" type="sib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A9351E74-B76A-47C1-AC7F-EB4F3B2398D4}">
      <dgm:prSet phldrT="[Text]"/>
      <dgm:spPr/>
      <dgm:t>
        <a:bodyPr/>
        <a:lstStyle/>
        <a:p>
          <a:endParaRPr lang="en-GB" dirty="0">
            <a:latin typeface="Arial" panose="020B0604020202020204" pitchFamily="34" charset="0"/>
            <a:cs typeface="Arial" panose="020B0604020202020204" pitchFamily="34" charset="0"/>
          </a:endParaRPr>
        </a:p>
      </dgm:t>
    </dgm:pt>
    <dgm:pt modelId="{D3C9A938-A7FD-4DC1-B298-9D0F1DCFABF2}" type="par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725DB150-DEE0-4513-847D-04C2D2C91754}" type="sib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DF8FD1AF-C1C9-4FCD-A914-6B583CAF2E67}">
      <dgm:prSet phldrT="[Text]"/>
      <dgm:spPr/>
      <dgm:t>
        <a:bodyPr/>
        <a:lstStyle/>
        <a:p>
          <a:endParaRPr lang="en-GB" dirty="0">
            <a:latin typeface="Arial" panose="020B0604020202020204" pitchFamily="34" charset="0"/>
            <a:cs typeface="Arial" panose="020B0604020202020204" pitchFamily="34" charset="0"/>
          </a:endParaRPr>
        </a:p>
      </dgm:t>
    </dgm:pt>
    <dgm:pt modelId="{6C97C0D9-2C89-4B2A-8D3D-7CD0D240E43E}" type="par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A41418D9-416F-4B4B-A18E-BE313125E31C}" type="sib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3D7E5BA3-18A9-44FD-AB53-C027401F6979}">
      <dgm:prSet phldrT="[Text]"/>
      <dgm:spPr/>
      <dgm:t>
        <a:bodyPr/>
        <a:lstStyle/>
        <a:p>
          <a:endParaRPr lang="en-GB" dirty="0">
            <a:latin typeface="Arial" panose="020B0604020202020204" pitchFamily="34" charset="0"/>
            <a:cs typeface="Arial" panose="020B0604020202020204" pitchFamily="34" charset="0"/>
          </a:endParaRPr>
        </a:p>
      </dgm:t>
    </dgm:pt>
    <dgm:pt modelId="{758B14DD-2089-4C0D-A2E5-F607BEE1C6E8}" type="par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8F7E980D-6B16-44E9-9FBE-551B0A662E5A}" type="sib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44A14959-9B7D-4B12-AE57-7EE013B4B753}">
      <dgm:prSet phldrT="[Text]"/>
      <dgm:spPr>
        <a:solidFill>
          <a:schemeClr val="accent5">
            <a:lumMod val="20000"/>
            <a:lumOff val="80000"/>
          </a:schemeClr>
        </a:soli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Collaborative</a:t>
          </a:r>
          <a:endParaRPr lang="en-GB" dirty="0">
            <a:solidFill>
              <a:schemeClr val="tx1"/>
            </a:solidFill>
            <a:latin typeface="Arial" panose="020B0604020202020204" pitchFamily="34" charset="0"/>
            <a:cs typeface="Arial" panose="020B0604020202020204" pitchFamily="34" charset="0"/>
          </a:endParaRPr>
        </a:p>
      </dgm:t>
    </dgm:pt>
    <dgm:pt modelId="{98E60762-790B-49BD-B302-C9BF5C672D9A}" type="par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B85460F2-C240-445E-B2A5-E834D8DD3B8B}" type="sib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100A1C59-E56C-496D-B19E-664ACFA54DE6}">
      <dgm:prSet phldrT="[Text]"/>
      <dgm:spPr/>
      <dgm:t>
        <a:bodyPr/>
        <a:lstStyle/>
        <a:p>
          <a:endParaRPr lang="en-GB" dirty="0">
            <a:latin typeface="Arial" panose="020B0604020202020204" pitchFamily="34" charset="0"/>
            <a:cs typeface="Arial" panose="020B0604020202020204" pitchFamily="34" charset="0"/>
          </a:endParaRPr>
        </a:p>
      </dgm:t>
    </dgm:pt>
    <dgm:pt modelId="{12690ACB-FC63-40E8-BE97-C60AD267DF48}" type="parTrans" cxnId="{B066E444-C503-40FA-9928-372C47D8A9ED}">
      <dgm:prSet/>
      <dgm:spPr/>
      <dgm:t>
        <a:bodyPr/>
        <a:lstStyle/>
        <a:p>
          <a:endParaRPr lang="en-GB">
            <a:latin typeface="Arial" panose="020B0604020202020204" pitchFamily="34" charset="0"/>
            <a:cs typeface="Arial" panose="020B0604020202020204" pitchFamily="34" charset="0"/>
          </a:endParaRPr>
        </a:p>
      </dgm:t>
    </dgm:pt>
    <dgm:pt modelId="{0E02905E-878B-4790-BAC9-EA032FCDD398}" type="sibTrans" cxnId="{B066E444-C503-40FA-9928-372C47D8A9ED}">
      <dgm:prSet/>
      <dgm:spPr/>
      <dgm:t>
        <a:bodyPr/>
        <a:lstStyle/>
        <a:p>
          <a:endParaRPr lang="en-GB">
            <a:latin typeface="Arial" panose="020B0604020202020204" pitchFamily="34" charset="0"/>
            <a:cs typeface="Arial" panose="020B0604020202020204" pitchFamily="34" charset="0"/>
          </a:endParaRPr>
        </a:p>
      </dgm:t>
    </dgm:pt>
    <dgm:pt modelId="{C305E8FB-5BB8-406B-A7E8-9483CFB505B7}">
      <dgm:prSet phldrT="[Text]"/>
      <dgm:spPr/>
      <dgm:t>
        <a:bodyPr/>
        <a:lstStyle/>
        <a:p>
          <a:endParaRPr lang="en-GB" dirty="0">
            <a:latin typeface="Arial" panose="020B0604020202020204" pitchFamily="34" charset="0"/>
            <a:cs typeface="Arial" panose="020B0604020202020204" pitchFamily="34" charset="0"/>
          </a:endParaRPr>
        </a:p>
      </dgm:t>
    </dgm:pt>
    <dgm:pt modelId="{E64BC3C9-0921-4DC1-8A7A-4A08C86F920B}" type="parTrans" cxnId="{F7C5161B-7AC4-4517-9914-41B18A2F132B}">
      <dgm:prSet/>
      <dgm:spPr/>
      <dgm:t>
        <a:bodyPr/>
        <a:lstStyle/>
        <a:p>
          <a:endParaRPr lang="en-GB">
            <a:latin typeface="Arial" panose="020B0604020202020204" pitchFamily="34" charset="0"/>
            <a:cs typeface="Arial" panose="020B0604020202020204" pitchFamily="34" charset="0"/>
          </a:endParaRPr>
        </a:p>
      </dgm:t>
    </dgm:pt>
    <dgm:pt modelId="{D5A8C5D3-48E7-4D67-9605-6BC14D94F053}" type="sibTrans" cxnId="{F7C5161B-7AC4-4517-9914-41B18A2F132B}">
      <dgm:prSet/>
      <dgm:spPr/>
      <dgm:t>
        <a:bodyPr/>
        <a:lstStyle/>
        <a:p>
          <a:endParaRPr lang="en-GB">
            <a:latin typeface="Arial" panose="020B0604020202020204" pitchFamily="34" charset="0"/>
            <a:cs typeface="Arial" panose="020B0604020202020204" pitchFamily="34" charset="0"/>
          </a:endParaRPr>
        </a:p>
      </dgm:t>
    </dgm:pt>
    <dgm:pt modelId="{AD311280-2EB9-44B6-9CAF-F831534BC760}">
      <dgm:prSet phldrT="[Text]"/>
      <dgm:spPr/>
      <dgm:t>
        <a:bodyPr/>
        <a:lstStyle/>
        <a:p>
          <a:endParaRPr lang="en-GB" dirty="0">
            <a:latin typeface="Arial" panose="020B0604020202020204" pitchFamily="34" charset="0"/>
            <a:cs typeface="Arial" panose="020B0604020202020204" pitchFamily="34" charset="0"/>
          </a:endParaRPr>
        </a:p>
      </dgm:t>
    </dgm:pt>
    <dgm:pt modelId="{D7CCFD92-0BD0-49EC-AFAA-CF917F87415D}" type="parTrans" cxnId="{5EB18E00-E976-4B6F-BD74-15642E87AF86}">
      <dgm:prSet/>
      <dgm:spPr/>
      <dgm:t>
        <a:bodyPr/>
        <a:lstStyle/>
        <a:p>
          <a:endParaRPr lang="en-GB">
            <a:latin typeface="Arial" panose="020B0604020202020204" pitchFamily="34" charset="0"/>
            <a:cs typeface="Arial" panose="020B0604020202020204" pitchFamily="34" charset="0"/>
          </a:endParaRPr>
        </a:p>
      </dgm:t>
    </dgm:pt>
    <dgm:pt modelId="{74ECE5E6-5332-4A2C-AEFC-E82A9BC8EC56}" type="sibTrans" cxnId="{5EB18E00-E976-4B6F-BD74-15642E87AF86}">
      <dgm:prSet/>
      <dgm:spPr/>
      <dgm:t>
        <a:bodyPr/>
        <a:lstStyle/>
        <a:p>
          <a:endParaRPr lang="en-GB">
            <a:latin typeface="Arial" panose="020B0604020202020204" pitchFamily="34" charset="0"/>
            <a:cs typeface="Arial" panose="020B0604020202020204" pitchFamily="34" charset="0"/>
          </a:endParaRPr>
        </a:p>
      </dgm:t>
    </dgm:pt>
    <dgm:pt modelId="{0894FDE0-EC25-4729-99CB-3C06AA6B992F}">
      <dgm:prSet phldrT="[Text]"/>
      <dgm:spPr/>
      <dgm:t>
        <a:bodyPr/>
        <a:lstStyle/>
        <a:p>
          <a:endParaRPr lang="en-GB" dirty="0">
            <a:latin typeface="Arial" panose="020B0604020202020204" pitchFamily="34" charset="0"/>
            <a:cs typeface="Arial" panose="020B0604020202020204" pitchFamily="34" charset="0"/>
          </a:endParaRPr>
        </a:p>
      </dgm:t>
    </dgm:pt>
    <dgm:pt modelId="{4AA32DDF-F859-46C8-A592-5D888FE42478}" type="par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F1252364-3E98-426F-B1C4-AA59B4EA879F}" type="sib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3F20DE6A-1178-4D03-8F95-BE1DE71B3D21}">
      <dgm:prSet phldrT="[Text]"/>
      <dgm:spPr/>
      <dgm:t>
        <a:bodyPr/>
        <a:lstStyle/>
        <a:p>
          <a:endParaRPr lang="en-GB" dirty="0">
            <a:latin typeface="Arial" panose="020B0604020202020204" pitchFamily="34" charset="0"/>
            <a:cs typeface="Arial" panose="020B0604020202020204" pitchFamily="34" charset="0"/>
          </a:endParaRPr>
        </a:p>
      </dgm:t>
    </dgm:pt>
    <dgm:pt modelId="{2020A077-A86E-4335-AC09-DC60B054C7E6}" type="par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BC6D98E2-CBFF-4839-96ED-EAA419A0DCE3}" type="sib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821F7A75-4C86-4806-A276-4B231D43EB82}">
      <dgm:prSet phldrT="[Text]"/>
      <dgm:spPr/>
      <dgm:t>
        <a:bodyPr/>
        <a:lstStyle/>
        <a:p>
          <a:endParaRPr lang="en-GB" dirty="0">
            <a:latin typeface="Arial" panose="020B0604020202020204" pitchFamily="34" charset="0"/>
            <a:cs typeface="Arial" panose="020B0604020202020204" pitchFamily="34" charset="0"/>
          </a:endParaRPr>
        </a:p>
      </dgm:t>
    </dgm:pt>
    <dgm:pt modelId="{4FCBEB5A-1345-4F50-A759-3C4755E5836E}" type="parTrans" cxnId="{69C1ADBA-668F-480C-A9AD-E0EBAD485EA0}">
      <dgm:prSet/>
      <dgm:spPr/>
      <dgm:t>
        <a:bodyPr/>
        <a:lstStyle/>
        <a:p>
          <a:endParaRPr lang="en-GB">
            <a:latin typeface="Arial" panose="020B0604020202020204" pitchFamily="34" charset="0"/>
            <a:cs typeface="Arial" panose="020B0604020202020204" pitchFamily="34" charset="0"/>
          </a:endParaRPr>
        </a:p>
      </dgm:t>
    </dgm:pt>
    <dgm:pt modelId="{55C5D842-900D-4897-BA8B-05F75D447037}" type="sibTrans" cxnId="{69C1ADBA-668F-480C-A9AD-E0EBAD485EA0}">
      <dgm:prSet/>
      <dgm:spPr/>
      <dgm:t>
        <a:bodyPr/>
        <a:lstStyle/>
        <a:p>
          <a:endParaRPr lang="en-GB">
            <a:latin typeface="Arial" panose="020B0604020202020204" pitchFamily="34" charset="0"/>
            <a:cs typeface="Arial" panose="020B0604020202020204" pitchFamily="34" charset="0"/>
          </a:endParaRPr>
        </a:p>
      </dgm:t>
    </dgm:pt>
    <dgm:pt modelId="{514ACC36-C810-4CEE-A745-817EE1E75234}">
      <dgm:prSet phldrT="[Text]"/>
      <dgm:spPr/>
      <dgm:t>
        <a:bodyPr/>
        <a:lstStyle/>
        <a:p>
          <a:endParaRPr lang="en-GB" dirty="0">
            <a:latin typeface="Arial" panose="020B0604020202020204" pitchFamily="34" charset="0"/>
            <a:cs typeface="Arial" panose="020B0604020202020204" pitchFamily="34" charset="0"/>
          </a:endParaRPr>
        </a:p>
      </dgm:t>
    </dgm:pt>
    <dgm:pt modelId="{CA17043A-472A-4AB2-9F6E-A7F9A40FEE2C}" type="parTrans" cxnId="{9E609383-C43E-4418-A246-41A24F4F1402}">
      <dgm:prSet/>
      <dgm:spPr/>
      <dgm:t>
        <a:bodyPr/>
        <a:lstStyle/>
        <a:p>
          <a:endParaRPr lang="en-GB"/>
        </a:p>
      </dgm:t>
    </dgm:pt>
    <dgm:pt modelId="{A67F8F7D-4CF4-4411-B7F6-02F0DE878B98}" type="sibTrans" cxnId="{9E609383-C43E-4418-A246-41A24F4F1402}">
      <dgm:prSet/>
      <dgm:spPr/>
      <dgm:t>
        <a:bodyPr/>
        <a:lstStyle/>
        <a:p>
          <a:endParaRPr lang="en-GB"/>
        </a:p>
      </dgm:t>
    </dgm:pt>
    <dgm:pt modelId="{335653C8-8115-46DE-B2AB-3AF53F1287CF}">
      <dgm:prSet phldrT="[Text]"/>
      <dgm:spPr/>
      <dgm:t>
        <a:bodyPr/>
        <a:lstStyle/>
        <a:p>
          <a:endParaRPr lang="en-GB" dirty="0">
            <a:latin typeface="Arial" panose="020B0604020202020204" pitchFamily="34" charset="0"/>
            <a:cs typeface="Arial" panose="020B0604020202020204" pitchFamily="34" charset="0"/>
          </a:endParaRPr>
        </a:p>
      </dgm:t>
    </dgm:pt>
    <dgm:pt modelId="{CBE2A369-C3FF-46EA-A89A-9E7AA8C84181}" type="parTrans" cxnId="{4E48D934-A218-4AFE-BCB2-0FA44B27F1DB}">
      <dgm:prSet/>
      <dgm:spPr/>
      <dgm:t>
        <a:bodyPr/>
        <a:lstStyle/>
        <a:p>
          <a:endParaRPr lang="en-GB"/>
        </a:p>
      </dgm:t>
    </dgm:pt>
    <dgm:pt modelId="{1729C7BD-A81B-47E3-ABC5-58B4EA7B74A1}" type="sibTrans" cxnId="{4E48D934-A218-4AFE-BCB2-0FA44B27F1DB}">
      <dgm:prSet/>
      <dgm:spPr/>
      <dgm:t>
        <a:bodyPr/>
        <a:lstStyle/>
        <a:p>
          <a:endParaRPr lang="en-GB"/>
        </a:p>
      </dgm:t>
    </dgm:pt>
    <dgm:pt modelId="{3700F423-0DBD-4FBC-8770-EA135208CFC0}">
      <dgm:prSet phldrT="[Text]"/>
      <dgm:spPr/>
      <dgm:t>
        <a:bodyPr/>
        <a:lstStyle/>
        <a:p>
          <a:endParaRPr lang="en-GB" dirty="0">
            <a:latin typeface="Arial" panose="020B0604020202020204" pitchFamily="34" charset="0"/>
            <a:cs typeface="Arial" panose="020B0604020202020204" pitchFamily="34" charset="0"/>
          </a:endParaRPr>
        </a:p>
      </dgm:t>
    </dgm:pt>
    <dgm:pt modelId="{7D111F87-2A4E-45AC-A3E5-75236CC77E38}" type="parTrans" cxnId="{FF5C7BFC-396D-45F4-A0EF-CAA98A7DCAA4}">
      <dgm:prSet/>
      <dgm:spPr/>
      <dgm:t>
        <a:bodyPr/>
        <a:lstStyle/>
        <a:p>
          <a:endParaRPr lang="en-GB"/>
        </a:p>
      </dgm:t>
    </dgm:pt>
    <dgm:pt modelId="{1CC72B55-C305-435A-9FB3-74A6B8930B9A}" type="sibTrans" cxnId="{FF5C7BFC-396D-45F4-A0EF-CAA98A7DCAA4}">
      <dgm:prSet/>
      <dgm:spPr/>
      <dgm:t>
        <a:bodyPr/>
        <a:lstStyle/>
        <a:p>
          <a:endParaRPr lang="en-GB"/>
        </a:p>
      </dgm:t>
    </dgm:pt>
    <dgm:pt modelId="{E0E9782B-68C5-4FA7-876C-1E6189699C20}">
      <dgm:prSet phldrT="[Text]"/>
      <dgm:spPr/>
      <dgm:t>
        <a:bodyPr/>
        <a:lstStyle/>
        <a:p>
          <a:endParaRPr lang="en-GB" dirty="0">
            <a:latin typeface="Arial" panose="020B0604020202020204" pitchFamily="34" charset="0"/>
            <a:cs typeface="Arial" panose="020B0604020202020204" pitchFamily="34" charset="0"/>
          </a:endParaRPr>
        </a:p>
      </dgm:t>
    </dgm:pt>
    <dgm:pt modelId="{83B8DFBC-74F7-4427-857B-E03F5A6DC2F9}" type="sib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C9A668F5-9C03-46B7-9C67-DD2295185F5B}" type="par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2B765144-EB5A-4A27-BA36-0FC783A52BFB}">
      <dgm:prSet phldrT="[Text]"/>
      <dgm:spPr/>
      <dgm:t>
        <a:bodyPr/>
        <a:lstStyle/>
        <a:p>
          <a:endParaRPr lang="en-GB" dirty="0">
            <a:latin typeface="Arial" panose="020B0604020202020204" pitchFamily="34" charset="0"/>
            <a:cs typeface="Arial" panose="020B0604020202020204" pitchFamily="34" charset="0"/>
          </a:endParaRPr>
        </a:p>
      </dgm:t>
    </dgm:pt>
    <dgm:pt modelId="{1F28122C-F7DA-44DB-AAF5-35540D4EB617}" type="sib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5F7ED57-29B1-49A8-8BB9-D5D604BDC673}" type="par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9E956D6-BCAF-437E-B134-E74EE7E16E43}">
      <dgm:prSet phldrT="[Text]"/>
      <dgm:spPr/>
      <dgm:t>
        <a:bodyPr/>
        <a:lstStyle/>
        <a:p>
          <a:endParaRPr lang="en-GB" dirty="0">
            <a:latin typeface="Arial" panose="020B0604020202020204" pitchFamily="34" charset="0"/>
            <a:cs typeface="Arial" panose="020B0604020202020204" pitchFamily="34" charset="0"/>
          </a:endParaRPr>
        </a:p>
      </dgm:t>
    </dgm:pt>
    <dgm:pt modelId="{232914E0-304A-4D9F-AB98-9C53181C216B}" type="sib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A9FC7D66-5CD4-4DCE-B2EA-CB8D1CE72516}" type="par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F0030081-2D74-4420-98F5-DABE167A0989}">
      <dgm:prSet phldrT="[Text]"/>
      <dgm:spPr/>
      <dgm:t>
        <a:bodyPr/>
        <a:lstStyle/>
        <a:p>
          <a:endParaRPr lang="en-GB" dirty="0">
            <a:latin typeface="Arial" panose="020B0604020202020204" pitchFamily="34" charset="0"/>
            <a:cs typeface="Arial" panose="020B0604020202020204" pitchFamily="34" charset="0"/>
          </a:endParaRPr>
        </a:p>
      </dgm:t>
    </dgm:pt>
    <dgm:pt modelId="{010181D7-570E-4F64-B6F6-A800D33A02A6}" type="sib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3B02601A-4D27-4E17-8731-0B336DC013CC}" type="par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2CE52A46-C98E-45DE-B4C5-8D50B0803773}">
      <dgm:prSet phldrT="[Text]"/>
      <dgm:spPr/>
      <dgm:t>
        <a:bodyPr/>
        <a:lstStyle/>
        <a:p>
          <a:endParaRPr lang="en-GB" dirty="0">
            <a:latin typeface="Arial" panose="020B0604020202020204" pitchFamily="34" charset="0"/>
            <a:cs typeface="Arial" panose="020B0604020202020204" pitchFamily="34" charset="0"/>
          </a:endParaRPr>
        </a:p>
      </dgm:t>
    </dgm:pt>
    <dgm:pt modelId="{C5310010-6388-44DE-9DA1-46C7010FF163}" type="sib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15ACFE7B-BF91-46EB-917A-7DCBF4669D3E}" type="par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0A5F0BE1-CB30-44B3-8F03-9B5FC38CD43D}">
      <dgm:prSet phldrT="[Text]"/>
      <dgm:spPr/>
      <dgm:t>
        <a:bodyPr/>
        <a:lstStyle/>
        <a:p>
          <a:endParaRPr lang="en-GB" dirty="0">
            <a:latin typeface="Arial" panose="020B0604020202020204" pitchFamily="34" charset="0"/>
            <a:cs typeface="Arial" panose="020B0604020202020204" pitchFamily="34" charset="0"/>
          </a:endParaRPr>
        </a:p>
      </dgm:t>
    </dgm:pt>
    <dgm:pt modelId="{4C1B0787-7726-4353-B0BE-4D5339E829B9}" type="sibTrans" cxnId="{800D48CE-9C60-4BEF-9C55-70A4C55B79B5}">
      <dgm:prSet/>
      <dgm:spPr/>
      <dgm:t>
        <a:bodyPr/>
        <a:lstStyle/>
        <a:p>
          <a:endParaRPr lang="en-GB"/>
        </a:p>
      </dgm:t>
    </dgm:pt>
    <dgm:pt modelId="{375A0ABC-D4EE-4BD1-9E75-0AC81323B05C}" type="parTrans" cxnId="{800D48CE-9C60-4BEF-9C55-70A4C55B79B5}">
      <dgm:prSet/>
      <dgm:spPr/>
      <dgm:t>
        <a:bodyPr/>
        <a:lstStyle/>
        <a:p>
          <a:endParaRPr lang="en-GB"/>
        </a:p>
      </dgm:t>
    </dgm:pt>
    <dgm:pt modelId="{C80D8B9A-BFDB-495F-B2A1-6E469660A7B1}">
      <dgm:prSet phldrT="[Text]"/>
      <dgm:spPr/>
      <dgm:t>
        <a:bodyPr/>
        <a:lstStyle/>
        <a:p>
          <a:endParaRPr lang="en-GB" dirty="0">
            <a:latin typeface="Arial" panose="020B0604020202020204" pitchFamily="34" charset="0"/>
            <a:cs typeface="Arial" panose="020B0604020202020204" pitchFamily="34" charset="0"/>
          </a:endParaRPr>
        </a:p>
      </dgm:t>
    </dgm:pt>
    <dgm:pt modelId="{3D79D6F6-845D-4ABE-A85B-A18F171753D7}" type="sibTrans" cxnId="{A17A3FE4-D8ED-4F30-9762-5C3906FE65D7}">
      <dgm:prSet/>
      <dgm:spPr/>
      <dgm:t>
        <a:bodyPr/>
        <a:lstStyle/>
        <a:p>
          <a:endParaRPr lang="en-GB"/>
        </a:p>
      </dgm:t>
    </dgm:pt>
    <dgm:pt modelId="{976BD062-B7B0-4899-B08B-0F83089A1A25}" type="parTrans" cxnId="{A17A3FE4-D8ED-4F30-9762-5C3906FE65D7}">
      <dgm:prSet/>
      <dgm:spPr/>
      <dgm:t>
        <a:bodyPr/>
        <a:lstStyle/>
        <a:p>
          <a:endParaRPr lang="en-GB"/>
        </a:p>
      </dgm:t>
    </dgm:pt>
    <dgm:pt modelId="{888685A4-DE4B-4BF4-853B-A8D8E69E80C3}">
      <dgm:prSet phldrT="[Text]"/>
      <dgm:spPr/>
      <dgm:t>
        <a:bodyPr/>
        <a:lstStyle/>
        <a:p>
          <a:endParaRPr lang="en-GB" dirty="0">
            <a:latin typeface="Arial" panose="020B0604020202020204" pitchFamily="34" charset="0"/>
            <a:cs typeface="Arial" panose="020B0604020202020204" pitchFamily="34" charset="0"/>
          </a:endParaRPr>
        </a:p>
      </dgm:t>
    </dgm:pt>
    <dgm:pt modelId="{DF8BE67C-277D-47A1-8D8E-B9F8022C1187}" type="sibTrans" cxnId="{70FC0A93-38F0-4BFD-BF80-EC919E8B680D}">
      <dgm:prSet/>
      <dgm:spPr/>
      <dgm:t>
        <a:bodyPr/>
        <a:lstStyle/>
        <a:p>
          <a:endParaRPr lang="en-GB"/>
        </a:p>
      </dgm:t>
    </dgm:pt>
    <dgm:pt modelId="{8821F0E9-F48A-4888-8777-8D5FBFE8E70C}" type="parTrans" cxnId="{70FC0A93-38F0-4BFD-BF80-EC919E8B680D}">
      <dgm:prSet/>
      <dgm:spPr/>
      <dgm:t>
        <a:bodyPr/>
        <a:lstStyle/>
        <a:p>
          <a:endParaRPr lang="en-GB"/>
        </a:p>
      </dgm:t>
    </dgm:pt>
    <dgm:pt modelId="{9C0D0B9A-0728-4A4A-A091-F9C105CFE9F2}">
      <dgm:prSet phldrT="[Text]"/>
      <dgm:spPr/>
      <dgm:t>
        <a:bodyPr/>
        <a:lstStyle/>
        <a:p>
          <a:endParaRPr lang="en-GB"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6A20E664-89A6-4B3F-990B-998BD6A66A87}" type="sibTrans" cxnId="{AA5FC048-CCAE-4015-868D-8CCE6AA04210}">
      <dgm:prSet/>
      <dgm:spPr/>
      <dgm:t>
        <a:bodyPr/>
        <a:lstStyle/>
        <a:p>
          <a:endParaRPr lang="en-GB"/>
        </a:p>
      </dgm:t>
    </dgm:pt>
    <dgm:pt modelId="{00C42DFF-0460-42EB-9BF3-BB941D189648}" type="parTrans" cxnId="{AA5FC048-CCAE-4015-868D-8CCE6AA04210}">
      <dgm:prSet/>
      <dgm:spPr/>
      <dgm:t>
        <a:bodyPr/>
        <a:lstStyle/>
        <a:p>
          <a:endParaRPr lang="en-GB"/>
        </a:p>
      </dgm:t>
    </dgm:pt>
    <dgm:pt modelId="{7420FFCC-83FE-49B4-9556-3DF06176DB8D}">
      <dgm:prSet phldrT="[Text]"/>
      <dgm:spPr>
        <a:gradFill flip="none" rotWithShape="1">
          <a:gsLst>
            <a:gs pos="0">
              <a:schemeClr val="accent5"/>
            </a:gs>
            <a:gs pos="100000">
              <a:schemeClr val="accent5">
                <a:lumMod val="60000"/>
                <a:lumOff val="4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Universal</a:t>
          </a:r>
          <a:endParaRPr lang="en-GB" dirty="0">
            <a:solidFill>
              <a:schemeClr val="tx1"/>
            </a:solidFill>
            <a:latin typeface="Arial" panose="020B0604020202020204" pitchFamily="34" charset="0"/>
            <a:cs typeface="Arial" panose="020B0604020202020204" pitchFamily="34" charset="0"/>
          </a:endParaRPr>
        </a:p>
      </dgm:t>
    </dgm:pt>
    <dgm:pt modelId="{F03DC49D-2F98-4CAF-BDBF-CB0D4C63C039}" type="sib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9E8FC084-5011-44E3-9007-4AE89D57D41C}" type="par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441FA91A-DC3C-474C-9FE5-E29230A669AA}" type="pres">
      <dgm:prSet presAssocID="{80C1A6A6-6CDF-4FB0-9C9F-0DB8911366A2}" presName="Name0" presStyleCnt="0">
        <dgm:presLayoutVars>
          <dgm:chPref val="3"/>
          <dgm:dir/>
          <dgm:animLvl val="lvl"/>
          <dgm:resizeHandles/>
        </dgm:presLayoutVars>
      </dgm:prSet>
      <dgm:spPr/>
      <dgm:t>
        <a:bodyPr/>
        <a:lstStyle/>
        <a:p>
          <a:endParaRPr lang="en-GB"/>
        </a:p>
      </dgm:t>
    </dgm:pt>
    <dgm:pt modelId="{61BDE113-DF2C-43FA-9577-5789B775508A}" type="pres">
      <dgm:prSet presAssocID="{44A14959-9B7D-4B12-AE57-7EE013B4B753}" presName="horFlow" presStyleCnt="0"/>
      <dgm:spPr/>
    </dgm:pt>
    <dgm:pt modelId="{5DFA7270-EE88-4C53-9044-D05681685994}" type="pres">
      <dgm:prSet presAssocID="{44A14959-9B7D-4B12-AE57-7EE013B4B753}" presName="bigChev" presStyleLbl="node1" presStyleIdx="0" presStyleCnt="4"/>
      <dgm:spPr/>
      <dgm:t>
        <a:bodyPr/>
        <a:lstStyle/>
        <a:p>
          <a:endParaRPr lang="en-GB"/>
        </a:p>
      </dgm:t>
    </dgm:pt>
    <dgm:pt modelId="{18A54546-5C6F-4E71-8AE6-0EFA134B25BE}" type="pres">
      <dgm:prSet presAssocID="{4FCBEB5A-1345-4F50-A759-3C4755E5836E}" presName="parTrans" presStyleCnt="0"/>
      <dgm:spPr/>
    </dgm:pt>
    <dgm:pt modelId="{0626D96A-5750-419B-90EA-360BA5545D81}" type="pres">
      <dgm:prSet presAssocID="{821F7A75-4C86-4806-A276-4B231D43EB82}" presName="node" presStyleLbl="alignAccFollowNode1" presStyleIdx="0" presStyleCnt="28">
        <dgm:presLayoutVars>
          <dgm:bulletEnabled val="1"/>
        </dgm:presLayoutVars>
      </dgm:prSet>
      <dgm:spPr/>
      <dgm:t>
        <a:bodyPr/>
        <a:lstStyle/>
        <a:p>
          <a:endParaRPr lang="en-GB"/>
        </a:p>
      </dgm:t>
    </dgm:pt>
    <dgm:pt modelId="{D30B881B-0F43-4382-99A4-1BD7CF37989C}" type="pres">
      <dgm:prSet presAssocID="{55C5D842-900D-4897-BA8B-05F75D447037}" presName="sibTrans" presStyleCnt="0"/>
      <dgm:spPr/>
    </dgm:pt>
    <dgm:pt modelId="{33F6A1A1-E13F-4A22-AA6A-FED04EC451E4}" type="pres">
      <dgm:prSet presAssocID="{100A1C59-E56C-496D-B19E-664ACFA54DE6}" presName="node" presStyleLbl="alignAccFollowNode1" presStyleIdx="1" presStyleCnt="28">
        <dgm:presLayoutVars>
          <dgm:bulletEnabled val="1"/>
        </dgm:presLayoutVars>
      </dgm:prSet>
      <dgm:spPr/>
      <dgm:t>
        <a:bodyPr/>
        <a:lstStyle/>
        <a:p>
          <a:endParaRPr lang="en-GB"/>
        </a:p>
      </dgm:t>
    </dgm:pt>
    <dgm:pt modelId="{BF487E9B-5C19-4452-9817-A6E8F4791FC4}" type="pres">
      <dgm:prSet presAssocID="{0E02905E-878B-4790-BAC9-EA032FCDD398}" presName="sibTrans" presStyleCnt="0"/>
      <dgm:spPr/>
    </dgm:pt>
    <dgm:pt modelId="{703B6F1A-AB46-43D2-A799-FDA21CAC1D47}" type="pres">
      <dgm:prSet presAssocID="{C305E8FB-5BB8-406B-A7E8-9483CFB505B7}" presName="node" presStyleLbl="alignAccFollowNode1" presStyleIdx="2" presStyleCnt="28">
        <dgm:presLayoutVars>
          <dgm:bulletEnabled val="1"/>
        </dgm:presLayoutVars>
      </dgm:prSet>
      <dgm:spPr/>
      <dgm:t>
        <a:bodyPr/>
        <a:lstStyle/>
        <a:p>
          <a:endParaRPr lang="en-GB"/>
        </a:p>
      </dgm:t>
    </dgm:pt>
    <dgm:pt modelId="{91327B72-F996-4670-B93E-E04F19B39D90}" type="pres">
      <dgm:prSet presAssocID="{D5A8C5D3-48E7-4D67-9605-6BC14D94F053}" presName="sibTrans" presStyleCnt="0"/>
      <dgm:spPr/>
    </dgm:pt>
    <dgm:pt modelId="{6FB84182-ADD8-4F4C-BC34-E66C93EDD55E}" type="pres">
      <dgm:prSet presAssocID="{AD311280-2EB9-44B6-9CAF-F831534BC760}" presName="node" presStyleLbl="alignAccFollowNode1" presStyleIdx="3" presStyleCnt="28">
        <dgm:presLayoutVars>
          <dgm:bulletEnabled val="1"/>
        </dgm:presLayoutVars>
      </dgm:prSet>
      <dgm:spPr/>
      <dgm:t>
        <a:bodyPr/>
        <a:lstStyle/>
        <a:p>
          <a:endParaRPr lang="en-GB"/>
        </a:p>
      </dgm:t>
    </dgm:pt>
    <dgm:pt modelId="{987FA513-FA15-4F68-88DC-EFF8AC4918B1}" type="pres">
      <dgm:prSet presAssocID="{74ECE5E6-5332-4A2C-AEFC-E82A9BC8EC56}" presName="sibTrans" presStyleCnt="0"/>
      <dgm:spPr/>
    </dgm:pt>
    <dgm:pt modelId="{09168653-C30F-495A-B10D-ED0CD3F9CC99}" type="pres">
      <dgm:prSet presAssocID="{0894FDE0-EC25-4729-99CB-3C06AA6B992F}" presName="node" presStyleLbl="alignAccFollowNode1" presStyleIdx="4" presStyleCnt="28">
        <dgm:presLayoutVars>
          <dgm:bulletEnabled val="1"/>
        </dgm:presLayoutVars>
      </dgm:prSet>
      <dgm:spPr/>
      <dgm:t>
        <a:bodyPr/>
        <a:lstStyle/>
        <a:p>
          <a:endParaRPr lang="en-GB"/>
        </a:p>
      </dgm:t>
    </dgm:pt>
    <dgm:pt modelId="{3A90091E-DC34-4A5C-98C2-97901A2639F3}" type="pres">
      <dgm:prSet presAssocID="{F1252364-3E98-426F-B1C4-AA59B4EA879F}" presName="sibTrans" presStyleCnt="0"/>
      <dgm:spPr/>
    </dgm:pt>
    <dgm:pt modelId="{D9BA2635-AEC1-4438-8EEA-9A898041E922}" type="pres">
      <dgm:prSet presAssocID="{3F20DE6A-1178-4D03-8F95-BE1DE71B3D21}" presName="node" presStyleLbl="alignAccFollowNode1" presStyleIdx="5" presStyleCnt="28">
        <dgm:presLayoutVars>
          <dgm:bulletEnabled val="1"/>
        </dgm:presLayoutVars>
      </dgm:prSet>
      <dgm:spPr/>
      <dgm:t>
        <a:bodyPr/>
        <a:lstStyle/>
        <a:p>
          <a:endParaRPr lang="en-GB"/>
        </a:p>
      </dgm:t>
    </dgm:pt>
    <dgm:pt modelId="{8FAE7541-F9E4-45AF-9070-E585773DB5E5}" type="pres">
      <dgm:prSet presAssocID="{BC6D98E2-CBFF-4839-96ED-EAA419A0DCE3}" presName="sibTrans" presStyleCnt="0"/>
      <dgm:spPr/>
    </dgm:pt>
    <dgm:pt modelId="{E16AAF5D-8A7A-4F1A-954F-99AAFE95E061}" type="pres">
      <dgm:prSet presAssocID="{3D7E5BA3-18A9-44FD-AB53-C027401F6979}" presName="node" presStyleLbl="alignAccFollowNode1" presStyleIdx="6" presStyleCnt="28">
        <dgm:presLayoutVars>
          <dgm:bulletEnabled val="1"/>
        </dgm:presLayoutVars>
      </dgm:prSet>
      <dgm:spPr/>
      <dgm:t>
        <a:bodyPr/>
        <a:lstStyle/>
        <a:p>
          <a:endParaRPr lang="en-GB"/>
        </a:p>
      </dgm:t>
    </dgm:pt>
    <dgm:pt modelId="{46530485-3C29-423C-A7A2-56B56A16885D}" type="pres">
      <dgm:prSet presAssocID="{44A14959-9B7D-4B12-AE57-7EE013B4B753}" presName="vSp" presStyleCnt="0"/>
      <dgm:spPr/>
    </dgm:pt>
    <dgm:pt modelId="{A5324CD6-EC73-465B-BDDB-A0132C9E1DAF}" type="pres">
      <dgm:prSet presAssocID="{9654DCB2-FB6C-4B5C-98CF-D9666C9C0597}" presName="horFlow" presStyleCnt="0"/>
      <dgm:spPr/>
    </dgm:pt>
    <dgm:pt modelId="{1BBD9327-EB91-48C5-8CBD-61150D4B3BF8}" type="pres">
      <dgm:prSet presAssocID="{9654DCB2-FB6C-4B5C-98CF-D9666C9C0597}" presName="bigChev" presStyleLbl="node1" presStyleIdx="1" presStyleCnt="4"/>
      <dgm:spPr/>
      <dgm:t>
        <a:bodyPr/>
        <a:lstStyle/>
        <a:p>
          <a:endParaRPr lang="en-GB"/>
        </a:p>
      </dgm:t>
    </dgm:pt>
    <dgm:pt modelId="{C515A36B-0DDE-48CC-A163-2879BBDEC4E6}" type="pres">
      <dgm:prSet presAssocID="{6C97C0D9-2C89-4B2A-8D3D-7CD0D240E43E}" presName="parTrans" presStyleCnt="0"/>
      <dgm:spPr/>
    </dgm:pt>
    <dgm:pt modelId="{A80460AC-629B-43AE-BF9D-7B021F051C01}" type="pres">
      <dgm:prSet presAssocID="{DF8FD1AF-C1C9-4FCD-A914-6B583CAF2E67}" presName="node" presStyleLbl="alignAccFollowNode1" presStyleIdx="7" presStyleCnt="28">
        <dgm:presLayoutVars>
          <dgm:bulletEnabled val="1"/>
        </dgm:presLayoutVars>
      </dgm:prSet>
      <dgm:spPr/>
      <dgm:t>
        <a:bodyPr/>
        <a:lstStyle/>
        <a:p>
          <a:endParaRPr lang="en-GB"/>
        </a:p>
      </dgm:t>
    </dgm:pt>
    <dgm:pt modelId="{86F51E17-025F-4829-8D1E-9B3A59B4E242}" type="pres">
      <dgm:prSet presAssocID="{A41418D9-416F-4B4B-A18E-BE313125E31C}" presName="sibTrans" presStyleCnt="0"/>
      <dgm:spPr/>
    </dgm:pt>
    <dgm:pt modelId="{C197C3E8-C0DB-491D-A95A-78BDBDFA073C}" type="pres">
      <dgm:prSet presAssocID="{B4F1008E-B7EF-4ABB-B677-B446353ED0D3}" presName="node" presStyleLbl="alignAccFollowNode1" presStyleIdx="8" presStyleCnt="28">
        <dgm:presLayoutVars>
          <dgm:bulletEnabled val="1"/>
        </dgm:presLayoutVars>
      </dgm:prSet>
      <dgm:spPr/>
      <dgm:t>
        <a:bodyPr/>
        <a:lstStyle/>
        <a:p>
          <a:endParaRPr lang="en-GB"/>
        </a:p>
      </dgm:t>
    </dgm:pt>
    <dgm:pt modelId="{B751FA7E-BFF5-410E-B0C0-1374941998B2}" type="pres">
      <dgm:prSet presAssocID="{636FB10A-63E1-421A-97BB-F92B2028FF30}" presName="sibTrans" presStyleCnt="0"/>
      <dgm:spPr/>
    </dgm:pt>
    <dgm:pt modelId="{50C4BCC3-27D2-45DF-AD3B-D4E93B7FA2BB}" type="pres">
      <dgm:prSet presAssocID="{06314CEF-EF15-4B01-9004-0F09252602C2}" presName="node" presStyleLbl="alignAccFollowNode1" presStyleIdx="9" presStyleCnt="28">
        <dgm:presLayoutVars>
          <dgm:bulletEnabled val="1"/>
        </dgm:presLayoutVars>
      </dgm:prSet>
      <dgm:spPr/>
      <dgm:t>
        <a:bodyPr/>
        <a:lstStyle/>
        <a:p>
          <a:endParaRPr lang="en-GB"/>
        </a:p>
      </dgm:t>
    </dgm:pt>
    <dgm:pt modelId="{69BE88EA-0B3F-4A41-BA8B-5BEB80C8931E}" type="pres">
      <dgm:prSet presAssocID="{07383013-D9B2-47C6-9D98-AC956431703F}" presName="sibTrans" presStyleCnt="0"/>
      <dgm:spPr/>
    </dgm:pt>
    <dgm:pt modelId="{FB11B8E6-2D86-4D64-B358-D8F640350EAA}" type="pres">
      <dgm:prSet presAssocID="{4839270D-1C54-46D1-94AC-5051EFB08784}" presName="node" presStyleLbl="alignAccFollowNode1" presStyleIdx="10" presStyleCnt="28">
        <dgm:presLayoutVars>
          <dgm:bulletEnabled val="1"/>
        </dgm:presLayoutVars>
      </dgm:prSet>
      <dgm:spPr/>
      <dgm:t>
        <a:bodyPr/>
        <a:lstStyle/>
        <a:p>
          <a:endParaRPr lang="en-GB"/>
        </a:p>
      </dgm:t>
    </dgm:pt>
    <dgm:pt modelId="{8750E49E-8081-416B-A9A9-A6395CE2F2AE}" type="pres">
      <dgm:prSet presAssocID="{460598ED-433C-47F3-B75E-DED0E0F05481}" presName="sibTrans" presStyleCnt="0"/>
      <dgm:spPr/>
    </dgm:pt>
    <dgm:pt modelId="{7033D11A-7389-4DF0-91FA-B66D1EC80D02}" type="pres">
      <dgm:prSet presAssocID="{8049449F-3988-4AD9-AC39-DD996A54F6F5}" presName="node" presStyleLbl="alignAccFollowNode1" presStyleIdx="11" presStyleCnt="28">
        <dgm:presLayoutVars>
          <dgm:bulletEnabled val="1"/>
        </dgm:presLayoutVars>
      </dgm:prSet>
      <dgm:spPr/>
      <dgm:t>
        <a:bodyPr/>
        <a:lstStyle/>
        <a:p>
          <a:endParaRPr lang="en-GB"/>
        </a:p>
      </dgm:t>
    </dgm:pt>
    <dgm:pt modelId="{7C9480D8-7394-4E67-B4FF-5C8286B256C5}" type="pres">
      <dgm:prSet presAssocID="{F6127506-F688-466C-9C15-817602AC85A3}" presName="sibTrans" presStyleCnt="0"/>
      <dgm:spPr/>
    </dgm:pt>
    <dgm:pt modelId="{52F9B65B-C0DE-44B1-895D-127FC618D6D6}" type="pres">
      <dgm:prSet presAssocID="{A9351E74-B76A-47C1-AC7F-EB4F3B2398D4}" presName="node" presStyleLbl="alignAccFollowNode1" presStyleIdx="12" presStyleCnt="28">
        <dgm:presLayoutVars>
          <dgm:bulletEnabled val="1"/>
        </dgm:presLayoutVars>
      </dgm:prSet>
      <dgm:spPr/>
      <dgm:t>
        <a:bodyPr/>
        <a:lstStyle/>
        <a:p>
          <a:endParaRPr lang="en-GB"/>
        </a:p>
      </dgm:t>
    </dgm:pt>
    <dgm:pt modelId="{021C4C39-039A-4061-87E9-9294E500D936}" type="pres">
      <dgm:prSet presAssocID="{725DB150-DEE0-4513-847D-04C2D2C91754}" presName="sibTrans" presStyleCnt="0"/>
      <dgm:spPr/>
    </dgm:pt>
    <dgm:pt modelId="{903E1E2C-4AFA-48ED-97C8-69269F9ACBE3}" type="pres">
      <dgm:prSet presAssocID="{E4E20139-DFEE-4560-AA75-198A09E0CCB7}" presName="node" presStyleLbl="alignAccFollowNode1" presStyleIdx="13" presStyleCnt="28">
        <dgm:presLayoutVars>
          <dgm:bulletEnabled val="1"/>
        </dgm:presLayoutVars>
      </dgm:prSet>
      <dgm:spPr/>
      <dgm:t>
        <a:bodyPr/>
        <a:lstStyle/>
        <a:p>
          <a:endParaRPr lang="en-GB"/>
        </a:p>
      </dgm:t>
    </dgm:pt>
    <dgm:pt modelId="{EB8C7D18-D001-4C59-95BB-2B089253CB2A}" type="pres">
      <dgm:prSet presAssocID="{9654DCB2-FB6C-4B5C-98CF-D9666C9C0597}" presName="vSp" presStyleCnt="0"/>
      <dgm:spPr/>
    </dgm:pt>
    <dgm:pt modelId="{8A42A53B-AD56-4CC8-AA94-52CA81B75401}" type="pres">
      <dgm:prSet presAssocID="{1BC23BFD-5598-4293-BA1B-3382FB2B86CF}" presName="horFlow" presStyleCnt="0"/>
      <dgm:spPr/>
    </dgm:pt>
    <dgm:pt modelId="{409BADE2-7071-411C-85EF-3B10491D8841}" type="pres">
      <dgm:prSet presAssocID="{1BC23BFD-5598-4293-BA1B-3382FB2B86CF}" presName="bigChev" presStyleLbl="node1" presStyleIdx="2" presStyleCnt="4"/>
      <dgm:spPr/>
      <dgm:t>
        <a:bodyPr/>
        <a:lstStyle/>
        <a:p>
          <a:endParaRPr lang="en-GB"/>
        </a:p>
      </dgm:t>
    </dgm:pt>
    <dgm:pt modelId="{71D8A172-A504-4135-87F1-62F941FF3DEC}" type="pres">
      <dgm:prSet presAssocID="{15ACFE7B-BF91-46EB-917A-7DCBF4669D3E}" presName="parTrans" presStyleCnt="0"/>
      <dgm:spPr/>
    </dgm:pt>
    <dgm:pt modelId="{87BC3A23-120B-48FE-BEB2-48C617588C8C}" type="pres">
      <dgm:prSet presAssocID="{2CE52A46-C98E-45DE-B4C5-8D50B0803773}" presName="node" presStyleLbl="alignAccFollowNode1" presStyleIdx="14" presStyleCnt="28">
        <dgm:presLayoutVars>
          <dgm:bulletEnabled val="1"/>
        </dgm:presLayoutVars>
      </dgm:prSet>
      <dgm:spPr/>
      <dgm:t>
        <a:bodyPr/>
        <a:lstStyle/>
        <a:p>
          <a:endParaRPr lang="en-GB"/>
        </a:p>
      </dgm:t>
    </dgm:pt>
    <dgm:pt modelId="{B5F10CE8-06B6-43A7-9CF5-12858E9A2F52}" type="pres">
      <dgm:prSet presAssocID="{C5310010-6388-44DE-9DA1-46C7010FF163}" presName="sibTrans" presStyleCnt="0"/>
      <dgm:spPr/>
    </dgm:pt>
    <dgm:pt modelId="{78B43249-9F38-440B-BEF9-EB9F08832474}" type="pres">
      <dgm:prSet presAssocID="{F0030081-2D74-4420-98F5-DABE167A0989}" presName="node" presStyleLbl="alignAccFollowNode1" presStyleIdx="15" presStyleCnt="28">
        <dgm:presLayoutVars>
          <dgm:bulletEnabled val="1"/>
        </dgm:presLayoutVars>
      </dgm:prSet>
      <dgm:spPr/>
      <dgm:t>
        <a:bodyPr/>
        <a:lstStyle/>
        <a:p>
          <a:endParaRPr lang="en-GB"/>
        </a:p>
      </dgm:t>
    </dgm:pt>
    <dgm:pt modelId="{FB523C88-D740-4014-9D8C-25986520D760}" type="pres">
      <dgm:prSet presAssocID="{010181D7-570E-4F64-B6F6-A800D33A02A6}" presName="sibTrans" presStyleCnt="0"/>
      <dgm:spPr/>
    </dgm:pt>
    <dgm:pt modelId="{86CE7211-9035-4C08-A700-6CA107319BA0}" type="pres">
      <dgm:prSet presAssocID="{D9E956D6-BCAF-437E-B134-E74EE7E16E43}" presName="node" presStyleLbl="alignAccFollowNode1" presStyleIdx="16" presStyleCnt="28">
        <dgm:presLayoutVars>
          <dgm:bulletEnabled val="1"/>
        </dgm:presLayoutVars>
      </dgm:prSet>
      <dgm:spPr/>
      <dgm:t>
        <a:bodyPr/>
        <a:lstStyle/>
        <a:p>
          <a:endParaRPr lang="en-GB"/>
        </a:p>
      </dgm:t>
    </dgm:pt>
    <dgm:pt modelId="{38E10A6E-D87D-4C51-AE92-4BAE2899C65D}" type="pres">
      <dgm:prSet presAssocID="{232914E0-304A-4D9F-AB98-9C53181C216B}" presName="sibTrans" presStyleCnt="0"/>
      <dgm:spPr/>
    </dgm:pt>
    <dgm:pt modelId="{4DDE151F-273E-40F4-BF82-4FF181339456}" type="pres">
      <dgm:prSet presAssocID="{2B765144-EB5A-4A27-BA36-0FC783A52BFB}" presName="node" presStyleLbl="alignAccFollowNode1" presStyleIdx="17" presStyleCnt="28">
        <dgm:presLayoutVars>
          <dgm:bulletEnabled val="1"/>
        </dgm:presLayoutVars>
      </dgm:prSet>
      <dgm:spPr/>
      <dgm:t>
        <a:bodyPr/>
        <a:lstStyle/>
        <a:p>
          <a:endParaRPr lang="en-GB"/>
        </a:p>
      </dgm:t>
    </dgm:pt>
    <dgm:pt modelId="{FB9AFCBB-CE94-4FE4-9670-CCE50E83173E}" type="pres">
      <dgm:prSet presAssocID="{1F28122C-F7DA-44DB-AAF5-35540D4EB617}" presName="sibTrans" presStyleCnt="0"/>
      <dgm:spPr/>
    </dgm:pt>
    <dgm:pt modelId="{D6BFD623-78AD-4747-8BBE-D05BC5FC7381}" type="pres">
      <dgm:prSet presAssocID="{E0E9782B-68C5-4FA7-876C-1E6189699C20}" presName="node" presStyleLbl="alignAccFollowNode1" presStyleIdx="18" presStyleCnt="28">
        <dgm:presLayoutVars>
          <dgm:bulletEnabled val="1"/>
        </dgm:presLayoutVars>
      </dgm:prSet>
      <dgm:spPr/>
      <dgm:t>
        <a:bodyPr/>
        <a:lstStyle/>
        <a:p>
          <a:endParaRPr lang="en-GB"/>
        </a:p>
      </dgm:t>
    </dgm:pt>
    <dgm:pt modelId="{91D36B68-23B7-4733-963A-C8385B000E89}" type="pres">
      <dgm:prSet presAssocID="{83B8DFBC-74F7-4427-857B-E03F5A6DC2F9}" presName="sibTrans" presStyleCnt="0"/>
      <dgm:spPr/>
    </dgm:pt>
    <dgm:pt modelId="{273A1956-AD21-4036-979B-4D54527C0514}" type="pres">
      <dgm:prSet presAssocID="{979A913D-E605-451B-9718-8F44C9B27E9F}" presName="node" presStyleLbl="alignAccFollowNode1" presStyleIdx="19" presStyleCnt="28">
        <dgm:presLayoutVars>
          <dgm:bulletEnabled val="1"/>
        </dgm:presLayoutVars>
      </dgm:prSet>
      <dgm:spPr/>
      <dgm:t>
        <a:bodyPr/>
        <a:lstStyle/>
        <a:p>
          <a:endParaRPr lang="en-GB"/>
        </a:p>
      </dgm:t>
    </dgm:pt>
    <dgm:pt modelId="{8B9ED2A5-7591-441C-8D55-C4780CA41830}" type="pres">
      <dgm:prSet presAssocID="{01EF0A8E-EDE3-46AF-95E8-0B1F2CE3E65C}" presName="sibTrans" presStyleCnt="0"/>
      <dgm:spPr/>
    </dgm:pt>
    <dgm:pt modelId="{863AC72A-1380-4CE3-ADC9-BF932ACF26D2}" type="pres">
      <dgm:prSet presAssocID="{10AF13A1-D076-4858-941E-F3DACEE2F599}" presName="node" presStyleLbl="alignAccFollowNode1" presStyleIdx="20" presStyleCnt="28">
        <dgm:presLayoutVars>
          <dgm:bulletEnabled val="1"/>
        </dgm:presLayoutVars>
      </dgm:prSet>
      <dgm:spPr/>
      <dgm:t>
        <a:bodyPr/>
        <a:lstStyle/>
        <a:p>
          <a:endParaRPr lang="en-GB"/>
        </a:p>
      </dgm:t>
    </dgm:pt>
    <dgm:pt modelId="{5298AE4B-BC5F-454B-ABCA-E8E3F4A165A7}" type="pres">
      <dgm:prSet presAssocID="{1BC23BFD-5598-4293-BA1B-3382FB2B86CF}" presName="vSp" presStyleCnt="0"/>
      <dgm:spPr/>
    </dgm:pt>
    <dgm:pt modelId="{F7904ADF-6E55-41AF-82B0-D9209A6EEE77}" type="pres">
      <dgm:prSet presAssocID="{7420FFCC-83FE-49B4-9556-3DF06176DB8D}" presName="horFlow" presStyleCnt="0"/>
      <dgm:spPr/>
    </dgm:pt>
    <dgm:pt modelId="{33FA7C97-0326-43C9-88E9-36049CD45E56}" type="pres">
      <dgm:prSet presAssocID="{7420FFCC-83FE-49B4-9556-3DF06176DB8D}" presName="bigChev" presStyleLbl="node1" presStyleIdx="3" presStyleCnt="4"/>
      <dgm:spPr/>
      <dgm:t>
        <a:bodyPr/>
        <a:lstStyle/>
        <a:p>
          <a:endParaRPr lang="en-GB"/>
        </a:p>
      </dgm:t>
    </dgm:pt>
    <dgm:pt modelId="{587CDB5F-96D8-4F2A-99A7-8AD1D125204E}" type="pres">
      <dgm:prSet presAssocID="{00C42DFF-0460-42EB-9BF3-BB941D189648}" presName="parTrans" presStyleCnt="0"/>
      <dgm:spPr/>
    </dgm:pt>
    <dgm:pt modelId="{A925E5B4-CCC9-40CD-9E1A-870E7161D0F2}" type="pres">
      <dgm:prSet presAssocID="{9C0D0B9A-0728-4A4A-A091-F9C105CFE9F2}" presName="node" presStyleLbl="alignAccFollowNode1" presStyleIdx="21" presStyleCnt="28">
        <dgm:presLayoutVars>
          <dgm:bulletEnabled val="1"/>
        </dgm:presLayoutVars>
      </dgm:prSet>
      <dgm:spPr/>
      <dgm:t>
        <a:bodyPr/>
        <a:lstStyle/>
        <a:p>
          <a:endParaRPr lang="en-GB"/>
        </a:p>
      </dgm:t>
    </dgm:pt>
    <dgm:pt modelId="{12520989-FAE5-48ED-BADF-075A0F6D2686}" type="pres">
      <dgm:prSet presAssocID="{6A20E664-89A6-4B3F-990B-998BD6A66A87}" presName="sibTrans" presStyleCnt="0"/>
      <dgm:spPr/>
    </dgm:pt>
    <dgm:pt modelId="{938B8135-5C7F-4C01-84C9-1711FB1E9F08}" type="pres">
      <dgm:prSet presAssocID="{514ACC36-C810-4CEE-A745-817EE1E75234}" presName="node" presStyleLbl="alignAccFollowNode1" presStyleIdx="22" presStyleCnt="28">
        <dgm:presLayoutVars>
          <dgm:bulletEnabled val="1"/>
        </dgm:presLayoutVars>
      </dgm:prSet>
      <dgm:spPr/>
      <dgm:t>
        <a:bodyPr/>
        <a:lstStyle/>
        <a:p>
          <a:endParaRPr lang="en-GB"/>
        </a:p>
      </dgm:t>
    </dgm:pt>
    <dgm:pt modelId="{98ADFE62-ED64-47FD-A7A9-30646536E573}" type="pres">
      <dgm:prSet presAssocID="{A67F8F7D-4CF4-4411-B7F6-02F0DE878B98}" presName="sibTrans" presStyleCnt="0"/>
      <dgm:spPr/>
    </dgm:pt>
    <dgm:pt modelId="{D452D177-773B-4886-AA1A-296F50996785}" type="pres">
      <dgm:prSet presAssocID="{335653C8-8115-46DE-B2AB-3AF53F1287CF}" presName="node" presStyleLbl="alignAccFollowNode1" presStyleIdx="23" presStyleCnt="28">
        <dgm:presLayoutVars>
          <dgm:bulletEnabled val="1"/>
        </dgm:presLayoutVars>
      </dgm:prSet>
      <dgm:spPr/>
      <dgm:t>
        <a:bodyPr/>
        <a:lstStyle/>
        <a:p>
          <a:endParaRPr lang="en-GB"/>
        </a:p>
      </dgm:t>
    </dgm:pt>
    <dgm:pt modelId="{4625E117-287E-4820-BAFB-6DEE4DC2A9F7}" type="pres">
      <dgm:prSet presAssocID="{1729C7BD-A81B-47E3-ABC5-58B4EA7B74A1}" presName="sibTrans" presStyleCnt="0"/>
      <dgm:spPr/>
    </dgm:pt>
    <dgm:pt modelId="{B9C9CB8A-80A7-4C32-9483-16B9E2A94A30}" type="pres">
      <dgm:prSet presAssocID="{888685A4-DE4B-4BF4-853B-A8D8E69E80C3}" presName="node" presStyleLbl="alignAccFollowNode1" presStyleIdx="24" presStyleCnt="28">
        <dgm:presLayoutVars>
          <dgm:bulletEnabled val="1"/>
        </dgm:presLayoutVars>
      </dgm:prSet>
      <dgm:spPr/>
      <dgm:t>
        <a:bodyPr/>
        <a:lstStyle/>
        <a:p>
          <a:endParaRPr lang="en-GB"/>
        </a:p>
      </dgm:t>
    </dgm:pt>
    <dgm:pt modelId="{73F508B7-9D1E-496C-A415-60B818215E3D}" type="pres">
      <dgm:prSet presAssocID="{DF8BE67C-277D-47A1-8D8E-B9F8022C1187}" presName="sibTrans" presStyleCnt="0"/>
      <dgm:spPr/>
    </dgm:pt>
    <dgm:pt modelId="{1EB7471F-1AB4-477A-B980-DE9575DFE347}" type="pres">
      <dgm:prSet presAssocID="{C80D8B9A-BFDB-495F-B2A1-6E469660A7B1}" presName="node" presStyleLbl="alignAccFollowNode1" presStyleIdx="25" presStyleCnt="28">
        <dgm:presLayoutVars>
          <dgm:bulletEnabled val="1"/>
        </dgm:presLayoutVars>
      </dgm:prSet>
      <dgm:spPr/>
      <dgm:t>
        <a:bodyPr/>
        <a:lstStyle/>
        <a:p>
          <a:endParaRPr lang="en-GB"/>
        </a:p>
      </dgm:t>
    </dgm:pt>
    <dgm:pt modelId="{0F211B70-87DC-4D0D-B29C-F402CAB2A92C}" type="pres">
      <dgm:prSet presAssocID="{3D79D6F6-845D-4ABE-A85B-A18F171753D7}" presName="sibTrans" presStyleCnt="0"/>
      <dgm:spPr/>
    </dgm:pt>
    <dgm:pt modelId="{26A9E3E0-B405-49AC-B5C8-74F8F7A436B9}" type="pres">
      <dgm:prSet presAssocID="{0A5F0BE1-CB30-44B3-8F03-9B5FC38CD43D}" presName="node" presStyleLbl="alignAccFollowNode1" presStyleIdx="26" presStyleCnt="28">
        <dgm:presLayoutVars>
          <dgm:bulletEnabled val="1"/>
        </dgm:presLayoutVars>
      </dgm:prSet>
      <dgm:spPr/>
      <dgm:t>
        <a:bodyPr/>
        <a:lstStyle/>
        <a:p>
          <a:endParaRPr lang="en-GB"/>
        </a:p>
      </dgm:t>
    </dgm:pt>
    <dgm:pt modelId="{2E662B76-F599-4515-AFFF-4D611E7706F1}" type="pres">
      <dgm:prSet presAssocID="{4C1B0787-7726-4353-B0BE-4D5339E829B9}" presName="sibTrans" presStyleCnt="0"/>
      <dgm:spPr/>
    </dgm:pt>
    <dgm:pt modelId="{4374D3F0-3BB5-4430-8AAA-B173FC3EC9A5}" type="pres">
      <dgm:prSet presAssocID="{3700F423-0DBD-4FBC-8770-EA135208CFC0}" presName="node" presStyleLbl="alignAccFollowNode1" presStyleIdx="27" presStyleCnt="28">
        <dgm:presLayoutVars>
          <dgm:bulletEnabled val="1"/>
        </dgm:presLayoutVars>
      </dgm:prSet>
      <dgm:spPr/>
      <dgm:t>
        <a:bodyPr/>
        <a:lstStyle/>
        <a:p>
          <a:endParaRPr lang="en-GB"/>
        </a:p>
      </dgm:t>
    </dgm:pt>
  </dgm:ptLst>
  <dgm:cxnLst>
    <dgm:cxn modelId="{E77EFF75-4EED-4906-9FD6-65BA50CDD96D}" type="presOf" srcId="{514ACC36-C810-4CEE-A745-817EE1E75234}" destId="{938B8135-5C7F-4C01-84C9-1711FB1E9F08}" srcOrd="0" destOrd="0" presId="urn:microsoft.com/office/officeart/2005/8/layout/lProcess3"/>
    <dgm:cxn modelId="{70FC0A93-38F0-4BFD-BF80-EC919E8B680D}" srcId="{7420FFCC-83FE-49B4-9556-3DF06176DB8D}" destId="{888685A4-DE4B-4BF4-853B-A8D8E69E80C3}" srcOrd="3" destOrd="0" parTransId="{8821F0E9-F48A-4888-8777-8D5FBFE8E70C}" sibTransId="{DF8BE67C-277D-47A1-8D8E-B9F8022C1187}"/>
    <dgm:cxn modelId="{4FACBD45-641E-4784-AE9D-0A55B65DB7FB}" srcId="{9654DCB2-FB6C-4B5C-98CF-D9666C9C0597}" destId="{A9351E74-B76A-47C1-AC7F-EB4F3B2398D4}" srcOrd="5" destOrd="0" parTransId="{D3C9A938-A7FD-4DC1-B298-9D0F1DCFABF2}" sibTransId="{725DB150-DEE0-4513-847D-04C2D2C91754}"/>
    <dgm:cxn modelId="{FF5C7BFC-396D-45F4-A0EF-CAA98A7DCAA4}" srcId="{7420FFCC-83FE-49B4-9556-3DF06176DB8D}" destId="{3700F423-0DBD-4FBC-8770-EA135208CFC0}" srcOrd="6" destOrd="0" parTransId="{7D111F87-2A4E-45AC-A3E5-75236CC77E38}" sibTransId="{1CC72B55-C305-435A-9FB3-74A6B8930B9A}"/>
    <dgm:cxn modelId="{91F1A83E-5325-4EF4-8AC2-14ED0AFF72E6}" type="presOf" srcId="{2CE52A46-C98E-45DE-B4C5-8D50B0803773}" destId="{87BC3A23-120B-48FE-BEB2-48C617588C8C}" srcOrd="0" destOrd="0" presId="urn:microsoft.com/office/officeart/2005/8/layout/lProcess3"/>
    <dgm:cxn modelId="{9E609383-C43E-4418-A246-41A24F4F1402}" srcId="{7420FFCC-83FE-49B4-9556-3DF06176DB8D}" destId="{514ACC36-C810-4CEE-A745-817EE1E75234}" srcOrd="1" destOrd="0" parTransId="{CA17043A-472A-4AB2-9F6E-A7F9A40FEE2C}" sibTransId="{A67F8F7D-4CF4-4411-B7F6-02F0DE878B98}"/>
    <dgm:cxn modelId="{B066E444-C503-40FA-9928-372C47D8A9ED}" srcId="{44A14959-9B7D-4B12-AE57-7EE013B4B753}" destId="{100A1C59-E56C-496D-B19E-664ACFA54DE6}" srcOrd="1" destOrd="0" parTransId="{12690ACB-FC63-40E8-BE97-C60AD267DF48}" sibTransId="{0E02905E-878B-4790-BAC9-EA032FCDD398}"/>
    <dgm:cxn modelId="{69C1ADBA-668F-480C-A9AD-E0EBAD485EA0}" srcId="{44A14959-9B7D-4B12-AE57-7EE013B4B753}" destId="{821F7A75-4C86-4806-A276-4B231D43EB82}" srcOrd="0" destOrd="0" parTransId="{4FCBEB5A-1345-4F50-A759-3C4755E5836E}" sibTransId="{55C5D842-900D-4897-BA8B-05F75D447037}"/>
    <dgm:cxn modelId="{CAC44A1C-D120-4743-B17E-7F79008CA2B1}" type="presOf" srcId="{1BC23BFD-5598-4293-BA1B-3382FB2B86CF}" destId="{409BADE2-7071-411C-85EF-3B10491D8841}" srcOrd="0" destOrd="0" presId="urn:microsoft.com/office/officeart/2005/8/layout/lProcess3"/>
    <dgm:cxn modelId="{54FE82F2-8503-480D-B924-AB6BCD786389}" srcId="{9654DCB2-FB6C-4B5C-98CF-D9666C9C0597}" destId="{B4F1008E-B7EF-4ABB-B677-B446353ED0D3}" srcOrd="1" destOrd="0" parTransId="{A3B0EF84-91CC-475E-A524-225379ECC983}" sibTransId="{636FB10A-63E1-421A-97BB-F92B2028FF30}"/>
    <dgm:cxn modelId="{9229A036-0BA1-41F1-97AF-2C09AE086AFC}" type="presOf" srcId="{100A1C59-E56C-496D-B19E-664ACFA54DE6}" destId="{33F6A1A1-E13F-4A22-AA6A-FED04EC451E4}" srcOrd="0" destOrd="0" presId="urn:microsoft.com/office/officeart/2005/8/layout/lProcess3"/>
    <dgm:cxn modelId="{2129303B-29A7-4828-9DB1-9D77DBF76560}" type="presOf" srcId="{80C1A6A6-6CDF-4FB0-9C9F-0DB8911366A2}" destId="{441FA91A-DC3C-474C-9FE5-E29230A669AA}" srcOrd="0" destOrd="0" presId="urn:microsoft.com/office/officeart/2005/8/layout/lProcess3"/>
    <dgm:cxn modelId="{480E3891-F7EF-4972-8E75-C6C738FC7F92}" type="presOf" srcId="{E0E9782B-68C5-4FA7-876C-1E6189699C20}" destId="{D6BFD623-78AD-4747-8BBE-D05BC5FC7381}" srcOrd="0" destOrd="0" presId="urn:microsoft.com/office/officeart/2005/8/layout/lProcess3"/>
    <dgm:cxn modelId="{9A61358E-19DF-4DD7-A0C0-3732D833928F}" srcId="{1BC23BFD-5598-4293-BA1B-3382FB2B86CF}" destId="{E0E9782B-68C5-4FA7-876C-1E6189699C20}" srcOrd="4" destOrd="0" parTransId="{C9A668F5-9C03-46B7-9C67-DD2295185F5B}" sibTransId="{83B8DFBC-74F7-4427-857B-E03F5A6DC2F9}"/>
    <dgm:cxn modelId="{14E92ED1-FCB0-4269-81EA-43194E07FBFB}" srcId="{1BC23BFD-5598-4293-BA1B-3382FB2B86CF}" destId="{979A913D-E605-451B-9718-8F44C9B27E9F}" srcOrd="5" destOrd="0" parTransId="{6A715C03-FF11-41BD-9662-E6666C8616B9}" sibTransId="{01EF0A8E-EDE3-46AF-95E8-0B1F2CE3E65C}"/>
    <dgm:cxn modelId="{881184AA-653E-4F9F-8475-1E7E143CF55C}" type="presOf" srcId="{06314CEF-EF15-4B01-9004-0F09252602C2}" destId="{50C4BCC3-27D2-45DF-AD3B-D4E93B7FA2BB}" srcOrd="0" destOrd="0" presId="urn:microsoft.com/office/officeart/2005/8/layout/lProcess3"/>
    <dgm:cxn modelId="{26AA1C6C-7043-4E93-A1E7-38FD3ACD334B}" srcId="{44A14959-9B7D-4B12-AE57-7EE013B4B753}" destId="{3D7E5BA3-18A9-44FD-AB53-C027401F6979}" srcOrd="6" destOrd="0" parTransId="{758B14DD-2089-4C0D-A2E5-F607BEE1C6E8}" sibTransId="{8F7E980D-6B16-44E9-9FBE-551B0A662E5A}"/>
    <dgm:cxn modelId="{1DA2A6D0-0C5A-446E-9450-E23D29278E00}" srcId="{80C1A6A6-6CDF-4FB0-9C9F-0DB8911366A2}" destId="{9654DCB2-FB6C-4B5C-98CF-D9666C9C0597}" srcOrd="1" destOrd="0" parTransId="{3B2F2D28-8213-4B4F-B159-A6DDF4FB948C}" sibTransId="{4E02895D-3680-4274-BBB0-F061365773B0}"/>
    <dgm:cxn modelId="{28E5C692-AD07-4DF5-842D-553891B97DE8}" srcId="{1BC23BFD-5598-4293-BA1B-3382FB2B86CF}" destId="{D9E956D6-BCAF-437E-B134-E74EE7E16E43}" srcOrd="2" destOrd="0" parTransId="{A9FC7D66-5CD4-4DCE-B2EA-CB8D1CE72516}" sibTransId="{232914E0-304A-4D9F-AB98-9C53181C216B}"/>
    <dgm:cxn modelId="{CB0C6300-646A-4132-9CC2-93327BFAD07C}" srcId="{1BC23BFD-5598-4293-BA1B-3382FB2B86CF}" destId="{2B765144-EB5A-4A27-BA36-0FC783A52BFB}" srcOrd="3" destOrd="0" parTransId="{D5F7ED57-29B1-49A8-8BB9-D5D604BDC673}" sibTransId="{1F28122C-F7DA-44DB-AAF5-35540D4EB617}"/>
    <dgm:cxn modelId="{63DFC698-B672-48C3-BC17-70C72B5CD87B}" srcId="{1BC23BFD-5598-4293-BA1B-3382FB2B86CF}" destId="{2CE52A46-C98E-45DE-B4C5-8D50B0803773}" srcOrd="0" destOrd="0" parTransId="{15ACFE7B-BF91-46EB-917A-7DCBF4669D3E}" sibTransId="{C5310010-6388-44DE-9DA1-46C7010FF163}"/>
    <dgm:cxn modelId="{D8AB0194-1E57-4CC2-9D8A-0D845FA2554F}" srcId="{80C1A6A6-6CDF-4FB0-9C9F-0DB8911366A2}" destId="{7420FFCC-83FE-49B4-9556-3DF06176DB8D}" srcOrd="3" destOrd="0" parTransId="{9E8FC084-5011-44E3-9007-4AE89D57D41C}" sibTransId="{F03DC49D-2F98-4CAF-BDBF-CB0D4C63C039}"/>
    <dgm:cxn modelId="{B6511C67-23BF-4DA6-9C05-781D2451222D}" type="presOf" srcId="{9654DCB2-FB6C-4B5C-98CF-D9666C9C0597}" destId="{1BBD9327-EB91-48C5-8CBD-61150D4B3BF8}" srcOrd="0" destOrd="0" presId="urn:microsoft.com/office/officeart/2005/8/layout/lProcess3"/>
    <dgm:cxn modelId="{47EE37B6-99CC-438E-81C2-BB9D31CF0C8B}" srcId="{80C1A6A6-6CDF-4FB0-9C9F-0DB8911366A2}" destId="{1BC23BFD-5598-4293-BA1B-3382FB2B86CF}" srcOrd="2" destOrd="0" parTransId="{E41EE003-EAAD-4AE1-BE05-8B99F4F53284}" sibTransId="{D3BF1D85-6B6A-4CA0-B0B4-42EE09A9E49D}"/>
    <dgm:cxn modelId="{18CF126B-702B-4F4B-9D71-D06804DDD107}" type="presOf" srcId="{A9351E74-B76A-47C1-AC7F-EB4F3B2398D4}" destId="{52F9B65B-C0DE-44B1-895D-127FC618D6D6}" srcOrd="0" destOrd="0" presId="urn:microsoft.com/office/officeart/2005/8/layout/lProcess3"/>
    <dgm:cxn modelId="{73BCB50B-3728-4B2C-9438-7724DE4B14DB}" type="presOf" srcId="{E4E20139-DFEE-4560-AA75-198A09E0CCB7}" destId="{903E1E2C-4AFA-48ED-97C8-69269F9ACBE3}" srcOrd="0" destOrd="0" presId="urn:microsoft.com/office/officeart/2005/8/layout/lProcess3"/>
    <dgm:cxn modelId="{E3941D52-9299-4DFB-8F74-0F2DE8328D95}" srcId="{80C1A6A6-6CDF-4FB0-9C9F-0DB8911366A2}" destId="{44A14959-9B7D-4B12-AE57-7EE013B4B753}" srcOrd="0" destOrd="0" parTransId="{98E60762-790B-49BD-B302-C9BF5C672D9A}" sibTransId="{B85460F2-C240-445E-B2A5-E834D8DD3B8B}"/>
    <dgm:cxn modelId="{90D9939E-2079-4EB1-A037-2D068D5BC4F3}" srcId="{9654DCB2-FB6C-4B5C-98CF-D9666C9C0597}" destId="{E4E20139-DFEE-4560-AA75-198A09E0CCB7}" srcOrd="6" destOrd="0" parTransId="{285585AB-E1BF-4EE2-9FCD-1016772FA0C5}" sibTransId="{681FAD53-A402-48BC-930C-D7B399B9F334}"/>
    <dgm:cxn modelId="{90632C26-F04C-4623-90E7-B667F20E1F9C}" type="presOf" srcId="{0A5F0BE1-CB30-44B3-8F03-9B5FC38CD43D}" destId="{26A9E3E0-B405-49AC-B5C8-74F8F7A436B9}" srcOrd="0" destOrd="0" presId="urn:microsoft.com/office/officeart/2005/8/layout/lProcess3"/>
    <dgm:cxn modelId="{9F397943-D5F8-4417-9623-DF351621373E}" type="presOf" srcId="{7420FFCC-83FE-49B4-9556-3DF06176DB8D}" destId="{33FA7C97-0326-43C9-88E9-36049CD45E56}" srcOrd="0" destOrd="0" presId="urn:microsoft.com/office/officeart/2005/8/layout/lProcess3"/>
    <dgm:cxn modelId="{86DD56D4-A869-4DA2-8B9D-C5E1DBA178CD}" type="presOf" srcId="{AD311280-2EB9-44B6-9CAF-F831534BC760}" destId="{6FB84182-ADD8-4F4C-BC34-E66C93EDD55E}" srcOrd="0" destOrd="0" presId="urn:microsoft.com/office/officeart/2005/8/layout/lProcess3"/>
    <dgm:cxn modelId="{1A237B37-5F91-4918-AADF-8575D5E99861}" type="presOf" srcId="{C305E8FB-5BB8-406B-A7E8-9483CFB505B7}" destId="{703B6F1A-AB46-43D2-A799-FDA21CAC1D47}" srcOrd="0" destOrd="0" presId="urn:microsoft.com/office/officeart/2005/8/layout/lProcess3"/>
    <dgm:cxn modelId="{C3CFC0A6-552F-4D3A-B6BD-6ED8DD674649}" type="presOf" srcId="{821F7A75-4C86-4806-A276-4B231D43EB82}" destId="{0626D96A-5750-419B-90EA-360BA5545D81}" srcOrd="0" destOrd="0" presId="urn:microsoft.com/office/officeart/2005/8/layout/lProcess3"/>
    <dgm:cxn modelId="{B9CD850A-71E6-4D91-8989-DE5403900F81}" type="presOf" srcId="{C80D8B9A-BFDB-495F-B2A1-6E469660A7B1}" destId="{1EB7471F-1AB4-477A-B980-DE9575DFE347}" srcOrd="0" destOrd="0" presId="urn:microsoft.com/office/officeart/2005/8/layout/lProcess3"/>
    <dgm:cxn modelId="{27E1ECBB-0CA2-42AB-B875-75024DCA8805}" type="presOf" srcId="{2B765144-EB5A-4A27-BA36-0FC783A52BFB}" destId="{4DDE151F-273E-40F4-BF82-4FF181339456}" srcOrd="0" destOrd="0" presId="urn:microsoft.com/office/officeart/2005/8/layout/lProcess3"/>
    <dgm:cxn modelId="{45E54D05-645D-4B08-B213-E3D8D11214BC}" srcId="{44A14959-9B7D-4B12-AE57-7EE013B4B753}" destId="{0894FDE0-EC25-4729-99CB-3C06AA6B992F}" srcOrd="4" destOrd="0" parTransId="{4AA32DDF-F859-46C8-A592-5D888FE42478}" sibTransId="{F1252364-3E98-426F-B1C4-AA59B4EA879F}"/>
    <dgm:cxn modelId="{F7C5161B-7AC4-4517-9914-41B18A2F132B}" srcId="{44A14959-9B7D-4B12-AE57-7EE013B4B753}" destId="{C305E8FB-5BB8-406B-A7E8-9483CFB505B7}" srcOrd="2" destOrd="0" parTransId="{E64BC3C9-0921-4DC1-8A7A-4A08C86F920B}" sibTransId="{D5A8C5D3-48E7-4D67-9605-6BC14D94F053}"/>
    <dgm:cxn modelId="{AC8D817E-DA9E-421C-8FDB-156945D1D13E}" type="presOf" srcId="{4839270D-1C54-46D1-94AC-5051EFB08784}" destId="{FB11B8E6-2D86-4D64-B358-D8F640350EAA}" srcOrd="0" destOrd="0" presId="urn:microsoft.com/office/officeart/2005/8/layout/lProcess3"/>
    <dgm:cxn modelId="{800D48CE-9C60-4BEF-9C55-70A4C55B79B5}" srcId="{7420FFCC-83FE-49B4-9556-3DF06176DB8D}" destId="{0A5F0BE1-CB30-44B3-8F03-9B5FC38CD43D}" srcOrd="5" destOrd="0" parTransId="{375A0ABC-D4EE-4BD1-9E75-0AC81323B05C}" sibTransId="{4C1B0787-7726-4353-B0BE-4D5339E829B9}"/>
    <dgm:cxn modelId="{49208FBC-9F42-4F94-B2E6-EDAB71BB7CA5}" srcId="{9654DCB2-FB6C-4B5C-98CF-D9666C9C0597}" destId="{06314CEF-EF15-4B01-9004-0F09252602C2}" srcOrd="2" destOrd="0" parTransId="{7595A49E-70A4-4F8F-903B-D0DBD4DD996C}" sibTransId="{07383013-D9B2-47C6-9D98-AC956431703F}"/>
    <dgm:cxn modelId="{7BCB89F8-1018-4810-9D48-0DF34DAF0B76}" srcId="{9654DCB2-FB6C-4B5C-98CF-D9666C9C0597}" destId="{DF8FD1AF-C1C9-4FCD-A914-6B583CAF2E67}" srcOrd="0" destOrd="0" parTransId="{6C97C0D9-2C89-4B2A-8D3D-7CD0D240E43E}" sibTransId="{A41418D9-416F-4B4B-A18E-BE313125E31C}"/>
    <dgm:cxn modelId="{C96E9DE2-A00B-409D-A7B6-3FDC4DAA7D7D}" type="presOf" srcId="{888685A4-DE4B-4BF4-853B-A8D8E69E80C3}" destId="{B9C9CB8A-80A7-4C32-9483-16B9E2A94A30}" srcOrd="0" destOrd="0" presId="urn:microsoft.com/office/officeart/2005/8/layout/lProcess3"/>
    <dgm:cxn modelId="{AA5FC048-CCAE-4015-868D-8CCE6AA04210}" srcId="{7420FFCC-83FE-49B4-9556-3DF06176DB8D}" destId="{9C0D0B9A-0728-4A4A-A091-F9C105CFE9F2}" srcOrd="0" destOrd="0" parTransId="{00C42DFF-0460-42EB-9BF3-BB941D189648}" sibTransId="{6A20E664-89A6-4B3F-990B-998BD6A66A87}"/>
    <dgm:cxn modelId="{4E48D934-A218-4AFE-BCB2-0FA44B27F1DB}" srcId="{7420FFCC-83FE-49B4-9556-3DF06176DB8D}" destId="{335653C8-8115-46DE-B2AB-3AF53F1287CF}" srcOrd="2" destOrd="0" parTransId="{CBE2A369-C3FF-46EA-A89A-9E7AA8C84181}" sibTransId="{1729C7BD-A81B-47E3-ABC5-58B4EA7B74A1}"/>
    <dgm:cxn modelId="{2E47ECF9-D09E-4CA9-992E-AA3E72EE6E95}" srcId="{9654DCB2-FB6C-4B5C-98CF-D9666C9C0597}" destId="{8049449F-3988-4AD9-AC39-DD996A54F6F5}" srcOrd="4" destOrd="0" parTransId="{E6196A61-BFC2-4CD3-938B-D361584A57DB}" sibTransId="{F6127506-F688-466C-9C15-817602AC85A3}"/>
    <dgm:cxn modelId="{04B72757-154A-4443-882E-D13E1D9EDE74}" srcId="{9654DCB2-FB6C-4B5C-98CF-D9666C9C0597}" destId="{4839270D-1C54-46D1-94AC-5051EFB08784}" srcOrd="3" destOrd="0" parTransId="{0608C7F3-A35B-4E08-936E-7AE2329E04CC}" sibTransId="{460598ED-433C-47F3-B75E-DED0E0F05481}"/>
    <dgm:cxn modelId="{16C2F773-44B5-4C76-B061-11A44D7B1AEA}" srcId="{1BC23BFD-5598-4293-BA1B-3382FB2B86CF}" destId="{F0030081-2D74-4420-98F5-DABE167A0989}" srcOrd="1" destOrd="0" parTransId="{3B02601A-4D27-4E17-8731-0B336DC013CC}" sibTransId="{010181D7-570E-4F64-B6F6-A800D33A02A6}"/>
    <dgm:cxn modelId="{FF991418-EF56-43B2-8B68-2CF562B44677}" type="presOf" srcId="{DF8FD1AF-C1C9-4FCD-A914-6B583CAF2E67}" destId="{A80460AC-629B-43AE-BF9D-7B021F051C01}" srcOrd="0" destOrd="0" presId="urn:microsoft.com/office/officeart/2005/8/layout/lProcess3"/>
    <dgm:cxn modelId="{4214E836-0CCB-4FE0-8567-062285908CBD}" type="presOf" srcId="{3F20DE6A-1178-4D03-8F95-BE1DE71B3D21}" destId="{D9BA2635-AEC1-4438-8EEA-9A898041E922}" srcOrd="0" destOrd="0" presId="urn:microsoft.com/office/officeart/2005/8/layout/lProcess3"/>
    <dgm:cxn modelId="{FFC124E4-01BE-4D2E-882F-378909343A77}" type="presOf" srcId="{F0030081-2D74-4420-98F5-DABE167A0989}" destId="{78B43249-9F38-440B-BEF9-EB9F08832474}" srcOrd="0" destOrd="0" presId="urn:microsoft.com/office/officeart/2005/8/layout/lProcess3"/>
    <dgm:cxn modelId="{1AC081C9-C6B9-4515-94F7-DC67AEA4C063}" type="presOf" srcId="{3D7E5BA3-18A9-44FD-AB53-C027401F6979}" destId="{E16AAF5D-8A7A-4F1A-954F-99AAFE95E061}" srcOrd="0" destOrd="0" presId="urn:microsoft.com/office/officeart/2005/8/layout/lProcess3"/>
    <dgm:cxn modelId="{0B4E65B3-BF01-4AE8-B8DA-CF25F0B5942B}" type="presOf" srcId="{9C0D0B9A-0728-4A4A-A091-F9C105CFE9F2}" destId="{A925E5B4-CCC9-40CD-9E1A-870E7161D0F2}" srcOrd="0" destOrd="0" presId="urn:microsoft.com/office/officeart/2005/8/layout/lProcess3"/>
    <dgm:cxn modelId="{5E2C5A89-D055-4BAA-947B-85091DC608B2}" type="presOf" srcId="{8049449F-3988-4AD9-AC39-DD996A54F6F5}" destId="{7033D11A-7389-4DF0-91FA-B66D1EC80D02}" srcOrd="0" destOrd="0" presId="urn:microsoft.com/office/officeart/2005/8/layout/lProcess3"/>
    <dgm:cxn modelId="{5EB18E00-E976-4B6F-BD74-15642E87AF86}" srcId="{44A14959-9B7D-4B12-AE57-7EE013B4B753}" destId="{AD311280-2EB9-44B6-9CAF-F831534BC760}" srcOrd="3" destOrd="0" parTransId="{D7CCFD92-0BD0-49EC-AFAA-CF917F87415D}" sibTransId="{74ECE5E6-5332-4A2C-AEFC-E82A9BC8EC56}"/>
    <dgm:cxn modelId="{F53B2BD5-290A-4B42-8EAB-7FA6A546B4DF}" type="presOf" srcId="{B4F1008E-B7EF-4ABB-B677-B446353ED0D3}" destId="{C197C3E8-C0DB-491D-A95A-78BDBDFA073C}" srcOrd="0" destOrd="0" presId="urn:microsoft.com/office/officeart/2005/8/layout/lProcess3"/>
    <dgm:cxn modelId="{4DFAF052-3B85-4E5D-BB6B-DA886AB4AA11}" srcId="{1BC23BFD-5598-4293-BA1B-3382FB2B86CF}" destId="{10AF13A1-D076-4858-941E-F3DACEE2F599}" srcOrd="6" destOrd="0" parTransId="{561AF29E-A1D5-43B3-8C7A-A0DA67F78B0F}" sibTransId="{33A7CB02-8E76-49E3-923B-EAD928423ED4}"/>
    <dgm:cxn modelId="{A8FE33CE-54FB-4B9B-98BD-2D9C3E51B9B3}" type="presOf" srcId="{979A913D-E605-451B-9718-8F44C9B27E9F}" destId="{273A1956-AD21-4036-979B-4D54527C0514}" srcOrd="0" destOrd="0" presId="urn:microsoft.com/office/officeart/2005/8/layout/lProcess3"/>
    <dgm:cxn modelId="{A17A3FE4-D8ED-4F30-9762-5C3906FE65D7}" srcId="{7420FFCC-83FE-49B4-9556-3DF06176DB8D}" destId="{C80D8B9A-BFDB-495F-B2A1-6E469660A7B1}" srcOrd="4" destOrd="0" parTransId="{976BD062-B7B0-4899-B08B-0F83089A1A25}" sibTransId="{3D79D6F6-845D-4ABE-A85B-A18F171753D7}"/>
    <dgm:cxn modelId="{00913478-EC86-4EDC-923C-BD2D79BB857D}" type="presOf" srcId="{335653C8-8115-46DE-B2AB-3AF53F1287CF}" destId="{D452D177-773B-4886-AA1A-296F50996785}" srcOrd="0" destOrd="0" presId="urn:microsoft.com/office/officeart/2005/8/layout/lProcess3"/>
    <dgm:cxn modelId="{2E66F359-DA85-4F8E-A1BE-2A7E8C234D96}" type="presOf" srcId="{3700F423-0DBD-4FBC-8770-EA135208CFC0}" destId="{4374D3F0-3BB5-4430-8AAA-B173FC3EC9A5}" srcOrd="0" destOrd="0" presId="urn:microsoft.com/office/officeart/2005/8/layout/lProcess3"/>
    <dgm:cxn modelId="{7EDCA890-37ED-4EF0-95CE-4A21246BB10B}" type="presOf" srcId="{10AF13A1-D076-4858-941E-F3DACEE2F599}" destId="{863AC72A-1380-4CE3-ADC9-BF932ACF26D2}" srcOrd="0" destOrd="0" presId="urn:microsoft.com/office/officeart/2005/8/layout/lProcess3"/>
    <dgm:cxn modelId="{791D828A-535D-4786-B739-915905D88078}" srcId="{44A14959-9B7D-4B12-AE57-7EE013B4B753}" destId="{3F20DE6A-1178-4D03-8F95-BE1DE71B3D21}" srcOrd="5" destOrd="0" parTransId="{2020A077-A86E-4335-AC09-DC60B054C7E6}" sibTransId="{BC6D98E2-CBFF-4839-96ED-EAA419A0DCE3}"/>
    <dgm:cxn modelId="{A3F357ED-DFC9-442E-91D9-6F0308A99952}" type="presOf" srcId="{0894FDE0-EC25-4729-99CB-3C06AA6B992F}" destId="{09168653-C30F-495A-B10D-ED0CD3F9CC99}" srcOrd="0" destOrd="0" presId="urn:microsoft.com/office/officeart/2005/8/layout/lProcess3"/>
    <dgm:cxn modelId="{AED53824-E7F4-4563-B2F9-22B164E93B2E}" type="presOf" srcId="{44A14959-9B7D-4B12-AE57-7EE013B4B753}" destId="{5DFA7270-EE88-4C53-9044-D05681685994}" srcOrd="0" destOrd="0" presId="urn:microsoft.com/office/officeart/2005/8/layout/lProcess3"/>
    <dgm:cxn modelId="{4C96C23D-BF12-44ED-A2DC-E7096E743654}" type="presOf" srcId="{D9E956D6-BCAF-437E-B134-E74EE7E16E43}" destId="{86CE7211-9035-4C08-A700-6CA107319BA0}" srcOrd="0" destOrd="0" presId="urn:microsoft.com/office/officeart/2005/8/layout/lProcess3"/>
    <dgm:cxn modelId="{138D8AE4-535E-4321-90B2-FCA2B320CC35}" type="presParOf" srcId="{441FA91A-DC3C-474C-9FE5-E29230A669AA}" destId="{61BDE113-DF2C-43FA-9577-5789B775508A}" srcOrd="0" destOrd="0" presId="urn:microsoft.com/office/officeart/2005/8/layout/lProcess3"/>
    <dgm:cxn modelId="{E342ECF4-F8F6-44B5-A218-594EDE7C58C3}" type="presParOf" srcId="{61BDE113-DF2C-43FA-9577-5789B775508A}" destId="{5DFA7270-EE88-4C53-9044-D05681685994}" srcOrd="0" destOrd="0" presId="urn:microsoft.com/office/officeart/2005/8/layout/lProcess3"/>
    <dgm:cxn modelId="{0DA8ADDD-1FB0-4395-89C0-7A05ABD64754}" type="presParOf" srcId="{61BDE113-DF2C-43FA-9577-5789B775508A}" destId="{18A54546-5C6F-4E71-8AE6-0EFA134B25BE}" srcOrd="1" destOrd="0" presId="urn:microsoft.com/office/officeart/2005/8/layout/lProcess3"/>
    <dgm:cxn modelId="{CF44192D-82CC-43C7-BB66-8729CA5098EE}" type="presParOf" srcId="{61BDE113-DF2C-43FA-9577-5789B775508A}" destId="{0626D96A-5750-419B-90EA-360BA5545D81}" srcOrd="2" destOrd="0" presId="urn:microsoft.com/office/officeart/2005/8/layout/lProcess3"/>
    <dgm:cxn modelId="{336C7A35-CD0E-4943-987A-26E93490292F}" type="presParOf" srcId="{61BDE113-DF2C-43FA-9577-5789B775508A}" destId="{D30B881B-0F43-4382-99A4-1BD7CF37989C}" srcOrd="3" destOrd="0" presId="urn:microsoft.com/office/officeart/2005/8/layout/lProcess3"/>
    <dgm:cxn modelId="{FE50F3D7-81D2-4DF3-9FB2-1F4174B94443}" type="presParOf" srcId="{61BDE113-DF2C-43FA-9577-5789B775508A}" destId="{33F6A1A1-E13F-4A22-AA6A-FED04EC451E4}" srcOrd="4" destOrd="0" presId="urn:microsoft.com/office/officeart/2005/8/layout/lProcess3"/>
    <dgm:cxn modelId="{E4EEF54E-72BC-4E70-B525-EC447A681D03}" type="presParOf" srcId="{61BDE113-DF2C-43FA-9577-5789B775508A}" destId="{BF487E9B-5C19-4452-9817-A6E8F4791FC4}" srcOrd="5" destOrd="0" presId="urn:microsoft.com/office/officeart/2005/8/layout/lProcess3"/>
    <dgm:cxn modelId="{E8923741-3376-46DF-BDBF-70D459A40772}" type="presParOf" srcId="{61BDE113-DF2C-43FA-9577-5789B775508A}" destId="{703B6F1A-AB46-43D2-A799-FDA21CAC1D47}" srcOrd="6" destOrd="0" presId="urn:microsoft.com/office/officeart/2005/8/layout/lProcess3"/>
    <dgm:cxn modelId="{F175F75E-8557-47DA-8A1C-AFE35A20C607}" type="presParOf" srcId="{61BDE113-DF2C-43FA-9577-5789B775508A}" destId="{91327B72-F996-4670-B93E-E04F19B39D90}" srcOrd="7" destOrd="0" presId="urn:microsoft.com/office/officeart/2005/8/layout/lProcess3"/>
    <dgm:cxn modelId="{CF2B4EE5-D507-4A88-BDB8-F51F908BAD03}" type="presParOf" srcId="{61BDE113-DF2C-43FA-9577-5789B775508A}" destId="{6FB84182-ADD8-4F4C-BC34-E66C93EDD55E}" srcOrd="8" destOrd="0" presId="urn:microsoft.com/office/officeart/2005/8/layout/lProcess3"/>
    <dgm:cxn modelId="{388CF04B-B41C-43E9-BAA1-9B67FA3DC9AB}" type="presParOf" srcId="{61BDE113-DF2C-43FA-9577-5789B775508A}" destId="{987FA513-FA15-4F68-88DC-EFF8AC4918B1}" srcOrd="9" destOrd="0" presId="urn:microsoft.com/office/officeart/2005/8/layout/lProcess3"/>
    <dgm:cxn modelId="{EDCE3FFA-7B55-4B5E-8A6C-3D0D20340F1E}" type="presParOf" srcId="{61BDE113-DF2C-43FA-9577-5789B775508A}" destId="{09168653-C30F-495A-B10D-ED0CD3F9CC99}" srcOrd="10" destOrd="0" presId="urn:microsoft.com/office/officeart/2005/8/layout/lProcess3"/>
    <dgm:cxn modelId="{02120F9D-8484-40E2-8249-6B9CD7E38419}" type="presParOf" srcId="{61BDE113-DF2C-43FA-9577-5789B775508A}" destId="{3A90091E-DC34-4A5C-98C2-97901A2639F3}" srcOrd="11" destOrd="0" presId="urn:microsoft.com/office/officeart/2005/8/layout/lProcess3"/>
    <dgm:cxn modelId="{B3601E58-00A6-4F48-AB47-8B0B84E9D6A2}" type="presParOf" srcId="{61BDE113-DF2C-43FA-9577-5789B775508A}" destId="{D9BA2635-AEC1-4438-8EEA-9A898041E922}" srcOrd="12" destOrd="0" presId="urn:microsoft.com/office/officeart/2005/8/layout/lProcess3"/>
    <dgm:cxn modelId="{966AC743-36ED-48C7-A258-16FC62ABE742}" type="presParOf" srcId="{61BDE113-DF2C-43FA-9577-5789B775508A}" destId="{8FAE7541-F9E4-45AF-9070-E585773DB5E5}" srcOrd="13" destOrd="0" presId="urn:microsoft.com/office/officeart/2005/8/layout/lProcess3"/>
    <dgm:cxn modelId="{B9602343-378B-4F5D-A6A0-1D0A1849BEC7}" type="presParOf" srcId="{61BDE113-DF2C-43FA-9577-5789B775508A}" destId="{E16AAF5D-8A7A-4F1A-954F-99AAFE95E061}" srcOrd="14" destOrd="0" presId="urn:microsoft.com/office/officeart/2005/8/layout/lProcess3"/>
    <dgm:cxn modelId="{FAA9497F-261C-4F77-9DA0-ED489D79768D}" type="presParOf" srcId="{441FA91A-DC3C-474C-9FE5-E29230A669AA}" destId="{46530485-3C29-423C-A7A2-56B56A16885D}" srcOrd="1" destOrd="0" presId="urn:microsoft.com/office/officeart/2005/8/layout/lProcess3"/>
    <dgm:cxn modelId="{EE4BCD79-9212-4897-B8F4-94221166F310}" type="presParOf" srcId="{441FA91A-DC3C-474C-9FE5-E29230A669AA}" destId="{A5324CD6-EC73-465B-BDDB-A0132C9E1DAF}" srcOrd="2" destOrd="0" presId="urn:microsoft.com/office/officeart/2005/8/layout/lProcess3"/>
    <dgm:cxn modelId="{675C9154-F3D2-45E9-AD0E-A94E807A0EE9}" type="presParOf" srcId="{A5324CD6-EC73-465B-BDDB-A0132C9E1DAF}" destId="{1BBD9327-EB91-48C5-8CBD-61150D4B3BF8}" srcOrd="0" destOrd="0" presId="urn:microsoft.com/office/officeart/2005/8/layout/lProcess3"/>
    <dgm:cxn modelId="{A3C30AD8-EE3D-4F3A-86E5-3B4F139C8EB1}" type="presParOf" srcId="{A5324CD6-EC73-465B-BDDB-A0132C9E1DAF}" destId="{C515A36B-0DDE-48CC-A163-2879BBDEC4E6}" srcOrd="1" destOrd="0" presId="urn:microsoft.com/office/officeart/2005/8/layout/lProcess3"/>
    <dgm:cxn modelId="{B1DE0F30-A9CF-4566-BA15-893C6C62D046}" type="presParOf" srcId="{A5324CD6-EC73-465B-BDDB-A0132C9E1DAF}" destId="{A80460AC-629B-43AE-BF9D-7B021F051C01}" srcOrd="2" destOrd="0" presId="urn:microsoft.com/office/officeart/2005/8/layout/lProcess3"/>
    <dgm:cxn modelId="{38C2F8FE-4C45-43F5-9AB6-6BB3D89152EB}" type="presParOf" srcId="{A5324CD6-EC73-465B-BDDB-A0132C9E1DAF}" destId="{86F51E17-025F-4829-8D1E-9B3A59B4E242}" srcOrd="3" destOrd="0" presId="urn:microsoft.com/office/officeart/2005/8/layout/lProcess3"/>
    <dgm:cxn modelId="{BA989B16-90CF-4BF2-84B8-54E759CE1B46}" type="presParOf" srcId="{A5324CD6-EC73-465B-BDDB-A0132C9E1DAF}" destId="{C197C3E8-C0DB-491D-A95A-78BDBDFA073C}" srcOrd="4" destOrd="0" presId="urn:microsoft.com/office/officeart/2005/8/layout/lProcess3"/>
    <dgm:cxn modelId="{7541DD1F-46BE-4DBB-B61B-DDE28EFBB362}" type="presParOf" srcId="{A5324CD6-EC73-465B-BDDB-A0132C9E1DAF}" destId="{B751FA7E-BFF5-410E-B0C0-1374941998B2}" srcOrd="5" destOrd="0" presId="urn:microsoft.com/office/officeart/2005/8/layout/lProcess3"/>
    <dgm:cxn modelId="{C861B418-E032-40F2-87E6-76781AE59AF7}" type="presParOf" srcId="{A5324CD6-EC73-465B-BDDB-A0132C9E1DAF}" destId="{50C4BCC3-27D2-45DF-AD3B-D4E93B7FA2BB}" srcOrd="6" destOrd="0" presId="urn:microsoft.com/office/officeart/2005/8/layout/lProcess3"/>
    <dgm:cxn modelId="{0EE64C22-538E-4E29-8CAE-BF6BB738644D}" type="presParOf" srcId="{A5324CD6-EC73-465B-BDDB-A0132C9E1DAF}" destId="{69BE88EA-0B3F-4A41-BA8B-5BEB80C8931E}" srcOrd="7" destOrd="0" presId="urn:microsoft.com/office/officeart/2005/8/layout/lProcess3"/>
    <dgm:cxn modelId="{D319B162-413C-45BF-B80A-DE6951A02A39}" type="presParOf" srcId="{A5324CD6-EC73-465B-BDDB-A0132C9E1DAF}" destId="{FB11B8E6-2D86-4D64-B358-D8F640350EAA}" srcOrd="8" destOrd="0" presId="urn:microsoft.com/office/officeart/2005/8/layout/lProcess3"/>
    <dgm:cxn modelId="{DC89D9EC-BADC-4E3D-A0FC-BDFF792F0B47}" type="presParOf" srcId="{A5324CD6-EC73-465B-BDDB-A0132C9E1DAF}" destId="{8750E49E-8081-416B-A9A9-A6395CE2F2AE}" srcOrd="9" destOrd="0" presId="urn:microsoft.com/office/officeart/2005/8/layout/lProcess3"/>
    <dgm:cxn modelId="{36977E36-31FC-4E48-B834-045120EED9E1}" type="presParOf" srcId="{A5324CD6-EC73-465B-BDDB-A0132C9E1DAF}" destId="{7033D11A-7389-4DF0-91FA-B66D1EC80D02}" srcOrd="10" destOrd="0" presId="urn:microsoft.com/office/officeart/2005/8/layout/lProcess3"/>
    <dgm:cxn modelId="{92614D5B-EA03-4173-9140-BBEE499D2286}" type="presParOf" srcId="{A5324CD6-EC73-465B-BDDB-A0132C9E1DAF}" destId="{7C9480D8-7394-4E67-B4FF-5C8286B256C5}" srcOrd="11" destOrd="0" presId="urn:microsoft.com/office/officeart/2005/8/layout/lProcess3"/>
    <dgm:cxn modelId="{03C3AAEE-9A1D-40BA-BC96-7A4D851E83EF}" type="presParOf" srcId="{A5324CD6-EC73-465B-BDDB-A0132C9E1DAF}" destId="{52F9B65B-C0DE-44B1-895D-127FC618D6D6}" srcOrd="12" destOrd="0" presId="urn:microsoft.com/office/officeart/2005/8/layout/lProcess3"/>
    <dgm:cxn modelId="{8699BFDE-8D66-4060-AD2A-442F3707D717}" type="presParOf" srcId="{A5324CD6-EC73-465B-BDDB-A0132C9E1DAF}" destId="{021C4C39-039A-4061-87E9-9294E500D936}" srcOrd="13" destOrd="0" presId="urn:microsoft.com/office/officeart/2005/8/layout/lProcess3"/>
    <dgm:cxn modelId="{7A555112-9E9B-4BB8-99D8-C78E9E9FCFBD}" type="presParOf" srcId="{A5324CD6-EC73-465B-BDDB-A0132C9E1DAF}" destId="{903E1E2C-4AFA-48ED-97C8-69269F9ACBE3}" srcOrd="14" destOrd="0" presId="urn:microsoft.com/office/officeart/2005/8/layout/lProcess3"/>
    <dgm:cxn modelId="{3B515005-FB7E-4F4F-8703-9BA7FDB822DD}" type="presParOf" srcId="{441FA91A-DC3C-474C-9FE5-E29230A669AA}" destId="{EB8C7D18-D001-4C59-95BB-2B089253CB2A}" srcOrd="3" destOrd="0" presId="urn:microsoft.com/office/officeart/2005/8/layout/lProcess3"/>
    <dgm:cxn modelId="{F4CEF6F7-5C6E-4B4D-B898-9B5BC7C232A9}" type="presParOf" srcId="{441FA91A-DC3C-474C-9FE5-E29230A669AA}" destId="{8A42A53B-AD56-4CC8-AA94-52CA81B75401}" srcOrd="4" destOrd="0" presId="urn:microsoft.com/office/officeart/2005/8/layout/lProcess3"/>
    <dgm:cxn modelId="{878839E2-731C-48DB-B6CF-D693098FBEDE}" type="presParOf" srcId="{8A42A53B-AD56-4CC8-AA94-52CA81B75401}" destId="{409BADE2-7071-411C-85EF-3B10491D8841}" srcOrd="0" destOrd="0" presId="urn:microsoft.com/office/officeart/2005/8/layout/lProcess3"/>
    <dgm:cxn modelId="{DBF8F967-16A6-4118-BD14-18F9E3013D1F}" type="presParOf" srcId="{8A42A53B-AD56-4CC8-AA94-52CA81B75401}" destId="{71D8A172-A504-4135-87F1-62F941FF3DEC}" srcOrd="1" destOrd="0" presId="urn:microsoft.com/office/officeart/2005/8/layout/lProcess3"/>
    <dgm:cxn modelId="{E1287806-6720-41F3-AF1A-5878E08350C8}" type="presParOf" srcId="{8A42A53B-AD56-4CC8-AA94-52CA81B75401}" destId="{87BC3A23-120B-48FE-BEB2-48C617588C8C}" srcOrd="2" destOrd="0" presId="urn:microsoft.com/office/officeart/2005/8/layout/lProcess3"/>
    <dgm:cxn modelId="{4A0BE96F-328C-43F9-B7B2-F39835F58B4C}" type="presParOf" srcId="{8A42A53B-AD56-4CC8-AA94-52CA81B75401}" destId="{B5F10CE8-06B6-43A7-9CF5-12858E9A2F52}" srcOrd="3" destOrd="0" presId="urn:microsoft.com/office/officeart/2005/8/layout/lProcess3"/>
    <dgm:cxn modelId="{A9A5AE74-E1A4-4EDB-89E2-816C8C9CFF38}" type="presParOf" srcId="{8A42A53B-AD56-4CC8-AA94-52CA81B75401}" destId="{78B43249-9F38-440B-BEF9-EB9F08832474}" srcOrd="4" destOrd="0" presId="urn:microsoft.com/office/officeart/2005/8/layout/lProcess3"/>
    <dgm:cxn modelId="{DDE69266-3DF9-4379-82AA-E5EB58E2ACF7}" type="presParOf" srcId="{8A42A53B-AD56-4CC8-AA94-52CA81B75401}" destId="{FB523C88-D740-4014-9D8C-25986520D760}" srcOrd="5" destOrd="0" presId="urn:microsoft.com/office/officeart/2005/8/layout/lProcess3"/>
    <dgm:cxn modelId="{34FC4E53-3D8E-4B83-BD57-B51470866114}" type="presParOf" srcId="{8A42A53B-AD56-4CC8-AA94-52CA81B75401}" destId="{86CE7211-9035-4C08-A700-6CA107319BA0}" srcOrd="6" destOrd="0" presId="urn:microsoft.com/office/officeart/2005/8/layout/lProcess3"/>
    <dgm:cxn modelId="{D97F8D67-15EB-434B-8E2D-2846AFAEA065}" type="presParOf" srcId="{8A42A53B-AD56-4CC8-AA94-52CA81B75401}" destId="{38E10A6E-D87D-4C51-AE92-4BAE2899C65D}" srcOrd="7" destOrd="0" presId="urn:microsoft.com/office/officeart/2005/8/layout/lProcess3"/>
    <dgm:cxn modelId="{9759B06E-2F17-4639-8080-A69E9CE2DE47}" type="presParOf" srcId="{8A42A53B-AD56-4CC8-AA94-52CA81B75401}" destId="{4DDE151F-273E-40F4-BF82-4FF181339456}" srcOrd="8" destOrd="0" presId="urn:microsoft.com/office/officeart/2005/8/layout/lProcess3"/>
    <dgm:cxn modelId="{78E70A40-FBFE-419D-BD12-9B17C6A86795}" type="presParOf" srcId="{8A42A53B-AD56-4CC8-AA94-52CA81B75401}" destId="{FB9AFCBB-CE94-4FE4-9670-CCE50E83173E}" srcOrd="9" destOrd="0" presId="urn:microsoft.com/office/officeart/2005/8/layout/lProcess3"/>
    <dgm:cxn modelId="{60C5C48F-AE86-4EC1-B601-2B19D82EBC73}" type="presParOf" srcId="{8A42A53B-AD56-4CC8-AA94-52CA81B75401}" destId="{D6BFD623-78AD-4747-8BBE-D05BC5FC7381}" srcOrd="10" destOrd="0" presId="urn:microsoft.com/office/officeart/2005/8/layout/lProcess3"/>
    <dgm:cxn modelId="{09B1F532-E30E-4C54-929B-4E2172D7C032}" type="presParOf" srcId="{8A42A53B-AD56-4CC8-AA94-52CA81B75401}" destId="{91D36B68-23B7-4733-963A-C8385B000E89}" srcOrd="11" destOrd="0" presId="urn:microsoft.com/office/officeart/2005/8/layout/lProcess3"/>
    <dgm:cxn modelId="{3D5901F8-5E21-4574-BB9F-790AD7899931}" type="presParOf" srcId="{8A42A53B-AD56-4CC8-AA94-52CA81B75401}" destId="{273A1956-AD21-4036-979B-4D54527C0514}" srcOrd="12" destOrd="0" presId="urn:microsoft.com/office/officeart/2005/8/layout/lProcess3"/>
    <dgm:cxn modelId="{2796035E-B895-49C2-BB29-247F57E5F039}" type="presParOf" srcId="{8A42A53B-AD56-4CC8-AA94-52CA81B75401}" destId="{8B9ED2A5-7591-441C-8D55-C4780CA41830}" srcOrd="13" destOrd="0" presId="urn:microsoft.com/office/officeart/2005/8/layout/lProcess3"/>
    <dgm:cxn modelId="{5F343B1D-3A78-44D5-BE6A-62D5728A2381}" type="presParOf" srcId="{8A42A53B-AD56-4CC8-AA94-52CA81B75401}" destId="{863AC72A-1380-4CE3-ADC9-BF932ACF26D2}" srcOrd="14" destOrd="0" presId="urn:microsoft.com/office/officeart/2005/8/layout/lProcess3"/>
    <dgm:cxn modelId="{34D3AC81-D7DB-4895-B655-2AD4D46EEBC3}" type="presParOf" srcId="{441FA91A-DC3C-474C-9FE5-E29230A669AA}" destId="{5298AE4B-BC5F-454B-ABCA-E8E3F4A165A7}" srcOrd="5" destOrd="0" presId="urn:microsoft.com/office/officeart/2005/8/layout/lProcess3"/>
    <dgm:cxn modelId="{0E5E95E8-925C-4959-A043-1FBD2AAFD2B7}" type="presParOf" srcId="{441FA91A-DC3C-474C-9FE5-E29230A669AA}" destId="{F7904ADF-6E55-41AF-82B0-D9209A6EEE77}" srcOrd="6" destOrd="0" presId="urn:microsoft.com/office/officeart/2005/8/layout/lProcess3"/>
    <dgm:cxn modelId="{30F9A676-E8F3-4301-9C72-284915330FDE}" type="presParOf" srcId="{F7904ADF-6E55-41AF-82B0-D9209A6EEE77}" destId="{33FA7C97-0326-43C9-88E9-36049CD45E56}" srcOrd="0" destOrd="0" presId="urn:microsoft.com/office/officeart/2005/8/layout/lProcess3"/>
    <dgm:cxn modelId="{94BD2C55-2FAB-4997-B293-0A26AC036EB4}" type="presParOf" srcId="{F7904ADF-6E55-41AF-82B0-D9209A6EEE77}" destId="{587CDB5F-96D8-4F2A-99A7-8AD1D125204E}" srcOrd="1" destOrd="0" presId="urn:microsoft.com/office/officeart/2005/8/layout/lProcess3"/>
    <dgm:cxn modelId="{32E21C4B-A5E1-4F95-B420-A3E27CD45CC8}" type="presParOf" srcId="{F7904ADF-6E55-41AF-82B0-D9209A6EEE77}" destId="{A925E5B4-CCC9-40CD-9E1A-870E7161D0F2}" srcOrd="2" destOrd="0" presId="urn:microsoft.com/office/officeart/2005/8/layout/lProcess3"/>
    <dgm:cxn modelId="{11E17E68-C48D-4F43-829E-B5C292854207}" type="presParOf" srcId="{F7904ADF-6E55-41AF-82B0-D9209A6EEE77}" destId="{12520989-FAE5-48ED-BADF-075A0F6D2686}" srcOrd="3" destOrd="0" presId="urn:microsoft.com/office/officeart/2005/8/layout/lProcess3"/>
    <dgm:cxn modelId="{5C42C36B-0DE2-4560-98E2-07F54EB11A3B}" type="presParOf" srcId="{F7904ADF-6E55-41AF-82B0-D9209A6EEE77}" destId="{938B8135-5C7F-4C01-84C9-1711FB1E9F08}" srcOrd="4" destOrd="0" presId="urn:microsoft.com/office/officeart/2005/8/layout/lProcess3"/>
    <dgm:cxn modelId="{AB5C69F5-160B-4FBA-A54A-392DC21EB498}" type="presParOf" srcId="{F7904ADF-6E55-41AF-82B0-D9209A6EEE77}" destId="{98ADFE62-ED64-47FD-A7A9-30646536E573}" srcOrd="5" destOrd="0" presId="urn:microsoft.com/office/officeart/2005/8/layout/lProcess3"/>
    <dgm:cxn modelId="{E1FF7200-D2F7-4557-9D24-B4C0F15B8B22}" type="presParOf" srcId="{F7904ADF-6E55-41AF-82B0-D9209A6EEE77}" destId="{D452D177-773B-4886-AA1A-296F50996785}" srcOrd="6" destOrd="0" presId="urn:microsoft.com/office/officeart/2005/8/layout/lProcess3"/>
    <dgm:cxn modelId="{AC071858-7F55-4897-9EF6-FEF3845B4602}" type="presParOf" srcId="{F7904ADF-6E55-41AF-82B0-D9209A6EEE77}" destId="{4625E117-287E-4820-BAFB-6DEE4DC2A9F7}" srcOrd="7" destOrd="0" presId="urn:microsoft.com/office/officeart/2005/8/layout/lProcess3"/>
    <dgm:cxn modelId="{B1F12539-550F-4388-BDE7-EE3B242D1336}" type="presParOf" srcId="{F7904ADF-6E55-41AF-82B0-D9209A6EEE77}" destId="{B9C9CB8A-80A7-4C32-9483-16B9E2A94A30}" srcOrd="8" destOrd="0" presId="urn:microsoft.com/office/officeart/2005/8/layout/lProcess3"/>
    <dgm:cxn modelId="{60B31C19-728D-4E10-94EA-B72263B034A9}" type="presParOf" srcId="{F7904ADF-6E55-41AF-82B0-D9209A6EEE77}" destId="{73F508B7-9D1E-496C-A415-60B818215E3D}" srcOrd="9" destOrd="0" presId="urn:microsoft.com/office/officeart/2005/8/layout/lProcess3"/>
    <dgm:cxn modelId="{9CFC19C9-62AB-404E-8BED-A0A84A7F0EFD}" type="presParOf" srcId="{F7904ADF-6E55-41AF-82B0-D9209A6EEE77}" destId="{1EB7471F-1AB4-477A-B980-DE9575DFE347}" srcOrd="10" destOrd="0" presId="urn:microsoft.com/office/officeart/2005/8/layout/lProcess3"/>
    <dgm:cxn modelId="{62AB7274-B2FF-4760-B95D-B58AAA7E28FE}" type="presParOf" srcId="{F7904ADF-6E55-41AF-82B0-D9209A6EEE77}" destId="{0F211B70-87DC-4D0D-B29C-F402CAB2A92C}" srcOrd="11" destOrd="0" presId="urn:microsoft.com/office/officeart/2005/8/layout/lProcess3"/>
    <dgm:cxn modelId="{B875C175-5389-452D-B656-70BD7FE0EED6}" type="presParOf" srcId="{F7904ADF-6E55-41AF-82B0-D9209A6EEE77}" destId="{26A9E3E0-B405-49AC-B5C8-74F8F7A436B9}" srcOrd="12" destOrd="0" presId="urn:microsoft.com/office/officeart/2005/8/layout/lProcess3"/>
    <dgm:cxn modelId="{FE48ADC1-5160-4AF9-B4D3-98C14CC7A45B}" type="presParOf" srcId="{F7904ADF-6E55-41AF-82B0-D9209A6EEE77}" destId="{2E662B76-F599-4515-AFFF-4D611E7706F1}" srcOrd="13" destOrd="0" presId="urn:microsoft.com/office/officeart/2005/8/layout/lProcess3"/>
    <dgm:cxn modelId="{C0369B9D-3789-4703-93A0-5D1ACFBC9EAA}" type="presParOf" srcId="{F7904ADF-6E55-41AF-82B0-D9209A6EEE77}" destId="{4374D3F0-3BB5-4430-8AAA-B173FC3EC9A5}" srcOrd="1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0C1A6A6-6CDF-4FB0-9C9F-0DB8911366A2}"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GB"/>
        </a:p>
      </dgm:t>
    </dgm:pt>
    <dgm:pt modelId="{1BC23BFD-5598-4293-BA1B-3382FB2B86CF}">
      <dgm:prSet phldrT="[Text]"/>
      <dgm:spPr>
        <a:gradFill flip="none" rotWithShape="1">
          <a:gsLst>
            <a:gs pos="0">
              <a:schemeClr val="accent5">
                <a:lumMod val="60000"/>
                <a:lumOff val="40000"/>
              </a:schemeClr>
            </a:gs>
            <a:gs pos="100000">
              <a:schemeClr val="accent5">
                <a:lumMod val="40000"/>
                <a:lumOff val="6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Universal</a:t>
          </a:r>
          <a:endParaRPr lang="en-GB" dirty="0">
            <a:solidFill>
              <a:schemeClr val="tx1"/>
            </a:solidFill>
            <a:latin typeface="Arial" panose="020B0604020202020204" pitchFamily="34" charset="0"/>
            <a:cs typeface="Arial" panose="020B0604020202020204" pitchFamily="34" charset="0"/>
          </a:endParaRPr>
        </a:p>
      </dgm:t>
    </dgm:pt>
    <dgm:pt modelId="{E41EE003-EAAD-4AE1-BE05-8B99F4F53284}" type="par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D3BF1D85-6B6A-4CA0-B0B4-42EE09A9E49D}" type="sib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9654DCB2-FB6C-4B5C-98CF-D9666C9C0597}">
      <dgm:prSet phldrT="[Text]"/>
      <dgm:spPr>
        <a:gradFill flip="none" rotWithShape="1">
          <a:gsLst>
            <a:gs pos="0">
              <a:schemeClr val="accent5">
                <a:lumMod val="40000"/>
                <a:lumOff val="60000"/>
              </a:schemeClr>
            </a:gs>
            <a:gs pos="100000">
              <a:schemeClr val="accent5">
                <a:lumMod val="20000"/>
                <a:lumOff val="8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Collaborative</a:t>
          </a:r>
          <a:endParaRPr lang="en-GB" dirty="0">
            <a:solidFill>
              <a:schemeClr val="tx1"/>
            </a:solidFill>
            <a:latin typeface="Arial" panose="020B0604020202020204" pitchFamily="34" charset="0"/>
            <a:cs typeface="Arial" panose="020B0604020202020204" pitchFamily="34" charset="0"/>
          </a:endParaRPr>
        </a:p>
      </dgm:t>
    </dgm:pt>
    <dgm:pt modelId="{3B2F2D28-8213-4B4F-B159-A6DDF4FB948C}" type="par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4E02895D-3680-4274-BBB0-F061365773B0}" type="sib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44A14959-9B7D-4B12-AE57-7EE013B4B753}">
      <dgm:prSet phldrT="[Text]"/>
      <dgm:spPr>
        <a:solidFill>
          <a:schemeClr val="accent5">
            <a:lumMod val="20000"/>
            <a:lumOff val="80000"/>
          </a:schemeClr>
        </a:soli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Collaborative</a:t>
          </a:r>
          <a:endParaRPr lang="en-GB" dirty="0">
            <a:solidFill>
              <a:schemeClr val="tx1"/>
            </a:solidFill>
            <a:latin typeface="Arial" panose="020B0604020202020204" pitchFamily="34" charset="0"/>
            <a:cs typeface="Arial" panose="020B0604020202020204" pitchFamily="34" charset="0"/>
          </a:endParaRPr>
        </a:p>
      </dgm:t>
    </dgm:pt>
    <dgm:pt modelId="{98E60762-790B-49BD-B302-C9BF5C672D9A}" type="par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B85460F2-C240-445E-B2A5-E834D8DD3B8B}" type="sib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3700F423-0DBD-4FBC-8770-EA135208CFC0}">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7D111F87-2A4E-45AC-A3E5-75236CC77E38}" type="parTrans" cxnId="{FF5C7BFC-396D-45F4-A0EF-CAA98A7DCAA4}">
      <dgm:prSet/>
      <dgm:spPr/>
      <dgm:t>
        <a:bodyPr/>
        <a:lstStyle/>
        <a:p>
          <a:endParaRPr lang="en-GB"/>
        </a:p>
      </dgm:t>
    </dgm:pt>
    <dgm:pt modelId="{1CC72B55-C305-435A-9FB3-74A6B8930B9A}" type="sibTrans" cxnId="{FF5C7BFC-396D-45F4-A0EF-CAA98A7DCAA4}">
      <dgm:prSet/>
      <dgm:spPr/>
      <dgm:t>
        <a:bodyPr/>
        <a:lstStyle/>
        <a:p>
          <a:endParaRPr lang="en-GB"/>
        </a:p>
      </dgm:t>
    </dgm:pt>
    <dgm:pt modelId="{0A5F0BE1-CB30-44B3-8F03-9B5FC38CD43D}">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4C1B0787-7726-4353-B0BE-4D5339E829B9}" type="sibTrans" cxnId="{800D48CE-9C60-4BEF-9C55-70A4C55B79B5}">
      <dgm:prSet/>
      <dgm:spPr/>
      <dgm:t>
        <a:bodyPr/>
        <a:lstStyle/>
        <a:p>
          <a:endParaRPr lang="en-GB"/>
        </a:p>
      </dgm:t>
    </dgm:pt>
    <dgm:pt modelId="{375A0ABC-D4EE-4BD1-9E75-0AC81323B05C}" type="parTrans" cxnId="{800D48CE-9C60-4BEF-9C55-70A4C55B79B5}">
      <dgm:prSet/>
      <dgm:spPr/>
      <dgm:t>
        <a:bodyPr/>
        <a:lstStyle/>
        <a:p>
          <a:endParaRPr lang="en-GB"/>
        </a:p>
      </dgm:t>
    </dgm:pt>
    <dgm:pt modelId="{C80D8B9A-BFDB-495F-B2A1-6E469660A7B1}">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3D79D6F6-845D-4ABE-A85B-A18F171753D7}" type="sibTrans" cxnId="{A17A3FE4-D8ED-4F30-9762-5C3906FE65D7}">
      <dgm:prSet/>
      <dgm:spPr/>
      <dgm:t>
        <a:bodyPr/>
        <a:lstStyle/>
        <a:p>
          <a:endParaRPr lang="en-GB"/>
        </a:p>
      </dgm:t>
    </dgm:pt>
    <dgm:pt modelId="{976BD062-B7B0-4899-B08B-0F83089A1A25}" type="parTrans" cxnId="{A17A3FE4-D8ED-4F30-9762-5C3906FE65D7}">
      <dgm:prSet/>
      <dgm:spPr/>
      <dgm:t>
        <a:bodyPr/>
        <a:lstStyle/>
        <a:p>
          <a:endParaRPr lang="en-GB"/>
        </a:p>
      </dgm:t>
    </dgm:pt>
    <dgm:pt modelId="{888685A4-DE4B-4BF4-853B-A8D8E69E80C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DF8BE67C-277D-47A1-8D8E-B9F8022C1187}" type="sibTrans" cxnId="{70FC0A93-38F0-4BFD-BF80-EC919E8B680D}">
      <dgm:prSet/>
      <dgm:spPr/>
      <dgm:t>
        <a:bodyPr/>
        <a:lstStyle/>
        <a:p>
          <a:endParaRPr lang="en-GB"/>
        </a:p>
      </dgm:t>
    </dgm:pt>
    <dgm:pt modelId="{8821F0E9-F48A-4888-8777-8D5FBFE8E70C}" type="parTrans" cxnId="{70FC0A93-38F0-4BFD-BF80-EC919E8B680D}">
      <dgm:prSet/>
      <dgm:spPr/>
      <dgm:t>
        <a:bodyPr/>
        <a:lstStyle/>
        <a:p>
          <a:endParaRPr lang="en-GB"/>
        </a:p>
      </dgm:t>
    </dgm:pt>
    <dgm:pt modelId="{7420FFCC-83FE-49B4-9556-3DF06176DB8D}">
      <dgm:prSet phldrT="[Text]"/>
      <dgm:spPr>
        <a:gradFill flip="none" rotWithShape="1">
          <a:gsLst>
            <a:gs pos="0">
              <a:schemeClr val="accent5"/>
            </a:gs>
            <a:gs pos="100000">
              <a:schemeClr val="accent5">
                <a:lumMod val="60000"/>
                <a:lumOff val="4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Universal</a:t>
          </a:r>
          <a:endParaRPr lang="en-GB" dirty="0">
            <a:solidFill>
              <a:schemeClr val="tx1"/>
            </a:solidFill>
            <a:latin typeface="Arial" panose="020B0604020202020204" pitchFamily="34" charset="0"/>
            <a:cs typeface="Arial" panose="020B0604020202020204" pitchFamily="34" charset="0"/>
          </a:endParaRPr>
        </a:p>
      </dgm:t>
    </dgm:pt>
    <dgm:pt modelId="{F03DC49D-2F98-4CAF-BDBF-CB0D4C63C039}" type="sib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9E8FC084-5011-44E3-9007-4AE89D57D41C}" type="par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335653C8-8115-46DE-B2AB-3AF53F1287CF}">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1729C7BD-A81B-47E3-ABC5-58B4EA7B74A1}" type="sibTrans" cxnId="{4E48D934-A218-4AFE-BCB2-0FA44B27F1DB}">
      <dgm:prSet/>
      <dgm:spPr/>
      <dgm:t>
        <a:bodyPr/>
        <a:lstStyle/>
        <a:p>
          <a:endParaRPr lang="en-GB"/>
        </a:p>
      </dgm:t>
    </dgm:pt>
    <dgm:pt modelId="{CBE2A369-C3FF-46EA-A89A-9E7AA8C84181}" type="parTrans" cxnId="{4E48D934-A218-4AFE-BCB2-0FA44B27F1DB}">
      <dgm:prSet/>
      <dgm:spPr/>
      <dgm:t>
        <a:bodyPr/>
        <a:lstStyle/>
        <a:p>
          <a:endParaRPr lang="en-GB"/>
        </a:p>
      </dgm:t>
    </dgm:pt>
    <dgm:pt modelId="{514ACC36-C810-4CEE-A745-817EE1E75234}">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A67F8F7D-4CF4-4411-B7F6-02F0DE878B98}" type="sibTrans" cxnId="{9E609383-C43E-4418-A246-41A24F4F1402}">
      <dgm:prSet/>
      <dgm:spPr/>
      <dgm:t>
        <a:bodyPr/>
        <a:lstStyle/>
        <a:p>
          <a:endParaRPr lang="en-GB"/>
        </a:p>
      </dgm:t>
    </dgm:pt>
    <dgm:pt modelId="{CA17043A-472A-4AB2-9F6E-A7F9A40FEE2C}" type="parTrans" cxnId="{9E609383-C43E-4418-A246-41A24F4F1402}">
      <dgm:prSet/>
      <dgm:spPr/>
      <dgm:t>
        <a:bodyPr/>
        <a:lstStyle/>
        <a:p>
          <a:endParaRPr lang="en-GB"/>
        </a:p>
      </dgm:t>
    </dgm:pt>
    <dgm:pt modelId="{9C0D0B9A-0728-4A4A-A091-F9C105CFE9F2}">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6A20E664-89A6-4B3F-990B-998BD6A66A87}" type="sibTrans" cxnId="{AA5FC048-CCAE-4015-868D-8CCE6AA04210}">
      <dgm:prSet/>
      <dgm:spPr/>
      <dgm:t>
        <a:bodyPr/>
        <a:lstStyle/>
        <a:p>
          <a:endParaRPr lang="en-GB"/>
        </a:p>
      </dgm:t>
    </dgm:pt>
    <dgm:pt modelId="{00C42DFF-0460-42EB-9BF3-BB941D189648}" type="parTrans" cxnId="{AA5FC048-CCAE-4015-868D-8CCE6AA04210}">
      <dgm:prSet/>
      <dgm:spPr/>
      <dgm:t>
        <a:bodyPr/>
        <a:lstStyle/>
        <a:p>
          <a:endParaRPr lang="en-GB"/>
        </a:p>
      </dgm:t>
    </dgm:pt>
    <dgm:pt modelId="{10AF13A1-D076-4858-941E-F3DACEE2F599}">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33A7CB02-8E76-49E3-923B-EAD928423ED4}" type="sib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561AF29E-A1D5-43B3-8C7A-A0DA67F78B0F}" type="par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979A913D-E605-451B-9718-8F44C9B27E9F}">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1EF0A8E-EDE3-46AF-95E8-0B1F2CE3E65C}" type="sib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6A715C03-FF11-41BD-9662-E6666C8616B9}" type="par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E0E9782B-68C5-4FA7-876C-1E6189699C20}">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83B8DFBC-74F7-4427-857B-E03F5A6DC2F9}" type="sib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C9A668F5-9C03-46B7-9C67-DD2295185F5B}" type="par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2B765144-EB5A-4A27-BA36-0FC783A52BFB}">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1F28122C-F7DA-44DB-AAF5-35540D4EB617}" type="sib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5F7ED57-29B1-49A8-8BB9-D5D604BDC673}" type="par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9E956D6-BCAF-437E-B134-E74EE7E16E4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232914E0-304A-4D9F-AB98-9C53181C216B}" type="sib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A9FC7D66-5CD4-4DCE-B2EA-CB8D1CE72516}" type="par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F0030081-2D74-4420-98F5-DABE167A0989}">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10181D7-570E-4F64-B6F6-A800D33A02A6}" type="sib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3B02601A-4D27-4E17-8731-0B336DC013CC}" type="par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2CE52A46-C98E-45DE-B4C5-8D50B080377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C5310010-6388-44DE-9DA1-46C7010FF163}" type="sib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15ACFE7B-BF91-46EB-917A-7DCBF4669D3E}" type="par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E4E20139-DFEE-4560-AA75-198A09E0CCB7}">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681FAD53-A402-48BC-930C-D7B399B9F334}" type="sib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285585AB-E1BF-4EE2-9FCD-1016772FA0C5}" type="par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A9351E74-B76A-47C1-AC7F-EB4F3B2398D4}">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725DB150-DEE0-4513-847D-04C2D2C91754}" type="sib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D3C9A938-A7FD-4DC1-B298-9D0F1DCFABF2}" type="par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8049449F-3988-4AD9-AC39-DD996A54F6F5}">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F6127506-F688-466C-9C15-817602AC85A3}" type="sib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E6196A61-BFC2-4CD3-938B-D361584A57DB}" type="par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4839270D-1C54-46D1-94AC-5051EFB08784}">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460598ED-433C-47F3-B75E-DED0E0F05481}" type="sib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0608C7F3-A35B-4E08-936E-7AE2329E04CC}" type="par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06314CEF-EF15-4B01-9004-0F09252602C2}">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7383013-D9B2-47C6-9D98-AC956431703F}" type="sib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7595A49E-70A4-4F8F-903B-D0DBD4DD996C}" type="par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B4F1008E-B7EF-4ABB-B677-B446353ED0D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636FB10A-63E1-421A-97BB-F92B2028FF30}" type="sib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A3B0EF84-91CC-475E-A524-225379ECC983}" type="par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DF8FD1AF-C1C9-4FCD-A914-6B583CAF2E67}">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A41418D9-416F-4B4B-A18E-BE313125E31C}" type="sib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6C97C0D9-2C89-4B2A-8D3D-7CD0D240E43E}" type="par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3D7E5BA3-18A9-44FD-AB53-C027401F6979}">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8F7E980D-6B16-44E9-9FBE-551B0A662E5A}" type="sib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758B14DD-2089-4C0D-A2E5-F607BEE1C6E8}" type="par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3F20DE6A-1178-4D03-8F95-BE1DE71B3D21}">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BC6D98E2-CBFF-4839-96ED-EAA419A0DCE3}" type="sib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2020A077-A86E-4335-AC09-DC60B054C7E6}" type="par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0894FDE0-EC25-4729-99CB-3C06AA6B992F}">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F1252364-3E98-426F-B1C4-AA59B4EA879F}" type="sib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4AA32DDF-F859-46C8-A592-5D888FE42478}" type="par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8BCAE81E-24A5-4860-832E-F73AA5E60E95}">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4F03A691-5C0F-4921-B131-2775D24770E6}" type="parTrans" cxnId="{A65A9196-BB88-4A53-83B7-F1FE795994A3}">
      <dgm:prSet/>
      <dgm:spPr/>
      <dgm:t>
        <a:bodyPr/>
        <a:lstStyle/>
        <a:p>
          <a:endParaRPr lang="en-GB"/>
        </a:p>
      </dgm:t>
    </dgm:pt>
    <dgm:pt modelId="{E4E86720-C946-4C85-BDEB-F0F6863C21A7}" type="sibTrans" cxnId="{A65A9196-BB88-4A53-83B7-F1FE795994A3}">
      <dgm:prSet/>
      <dgm:spPr/>
      <dgm:t>
        <a:bodyPr/>
        <a:lstStyle/>
        <a:p>
          <a:endParaRPr lang="en-GB"/>
        </a:p>
      </dgm:t>
    </dgm:pt>
    <dgm:pt modelId="{5B129D24-A454-4B95-83CA-A755092458D1}">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349D5DAB-8C43-4B75-BC7D-C17334594C85}" type="parTrans" cxnId="{27E14F74-094C-4C97-8FC2-1E0FDD3FF3AE}">
      <dgm:prSet/>
      <dgm:spPr/>
      <dgm:t>
        <a:bodyPr/>
        <a:lstStyle/>
        <a:p>
          <a:endParaRPr lang="en-GB"/>
        </a:p>
      </dgm:t>
    </dgm:pt>
    <dgm:pt modelId="{4732B4E5-7637-4D2F-A5C7-5B2336DAC1DB}" type="sibTrans" cxnId="{27E14F74-094C-4C97-8FC2-1E0FDD3FF3AE}">
      <dgm:prSet/>
      <dgm:spPr/>
      <dgm:t>
        <a:bodyPr/>
        <a:lstStyle/>
        <a:p>
          <a:endParaRPr lang="en-GB"/>
        </a:p>
      </dgm:t>
    </dgm:pt>
    <dgm:pt modelId="{BFA6F033-3E7F-4C0A-9FD2-CBEA30F7949A}">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64C83912-372A-436B-B397-5A4F51DD9A04}" type="parTrans" cxnId="{B6A63B4A-2368-4F4D-81C3-381BA79025F7}">
      <dgm:prSet/>
      <dgm:spPr/>
      <dgm:t>
        <a:bodyPr/>
        <a:lstStyle/>
        <a:p>
          <a:endParaRPr lang="en-GB"/>
        </a:p>
      </dgm:t>
    </dgm:pt>
    <dgm:pt modelId="{5A007F4A-7804-4370-BE5E-935EE06D3364}" type="sibTrans" cxnId="{B6A63B4A-2368-4F4D-81C3-381BA79025F7}">
      <dgm:prSet/>
      <dgm:spPr/>
      <dgm:t>
        <a:bodyPr/>
        <a:lstStyle/>
        <a:p>
          <a:endParaRPr lang="en-GB"/>
        </a:p>
      </dgm:t>
    </dgm:pt>
    <dgm:pt modelId="{5DEE555F-CC2C-41AC-A5A1-46B9082AD1EB}">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7D9F130-AADB-458E-A6B6-C15E56659A59}" type="parTrans" cxnId="{9543B015-0112-4497-8F95-4DA36D88C77B}">
      <dgm:prSet/>
      <dgm:spPr/>
      <dgm:t>
        <a:bodyPr/>
        <a:lstStyle/>
        <a:p>
          <a:endParaRPr lang="en-GB"/>
        </a:p>
      </dgm:t>
    </dgm:pt>
    <dgm:pt modelId="{E483042E-D3C2-4753-9CA2-750727B8D4E9}" type="sibTrans" cxnId="{9543B015-0112-4497-8F95-4DA36D88C77B}">
      <dgm:prSet/>
      <dgm:spPr/>
      <dgm:t>
        <a:bodyPr/>
        <a:lstStyle/>
        <a:p>
          <a:endParaRPr lang="en-GB"/>
        </a:p>
      </dgm:t>
    </dgm:pt>
    <dgm:pt modelId="{441FA91A-DC3C-474C-9FE5-E29230A669AA}" type="pres">
      <dgm:prSet presAssocID="{80C1A6A6-6CDF-4FB0-9C9F-0DB8911366A2}" presName="Name0" presStyleCnt="0">
        <dgm:presLayoutVars>
          <dgm:chPref val="3"/>
          <dgm:dir/>
          <dgm:animLvl val="lvl"/>
          <dgm:resizeHandles/>
        </dgm:presLayoutVars>
      </dgm:prSet>
      <dgm:spPr/>
      <dgm:t>
        <a:bodyPr/>
        <a:lstStyle/>
        <a:p>
          <a:endParaRPr lang="en-GB"/>
        </a:p>
      </dgm:t>
    </dgm:pt>
    <dgm:pt modelId="{61BDE113-DF2C-43FA-9577-5789B775508A}" type="pres">
      <dgm:prSet presAssocID="{44A14959-9B7D-4B12-AE57-7EE013B4B753}" presName="horFlow" presStyleCnt="0"/>
      <dgm:spPr/>
    </dgm:pt>
    <dgm:pt modelId="{5DFA7270-EE88-4C53-9044-D05681685994}" type="pres">
      <dgm:prSet presAssocID="{44A14959-9B7D-4B12-AE57-7EE013B4B753}" presName="bigChev" presStyleLbl="node1" presStyleIdx="0" presStyleCnt="4"/>
      <dgm:spPr/>
      <dgm:t>
        <a:bodyPr/>
        <a:lstStyle/>
        <a:p>
          <a:endParaRPr lang="en-GB"/>
        </a:p>
      </dgm:t>
    </dgm:pt>
    <dgm:pt modelId="{02075C01-ABA0-4B6A-B268-1018673A25EA}" type="pres">
      <dgm:prSet presAssocID="{4AA32DDF-F859-46C8-A592-5D888FE42478}" presName="parTrans" presStyleCnt="0"/>
      <dgm:spPr/>
    </dgm:pt>
    <dgm:pt modelId="{09168653-C30F-495A-B10D-ED0CD3F9CC99}" type="pres">
      <dgm:prSet presAssocID="{0894FDE0-EC25-4729-99CB-3C06AA6B992F}" presName="node" presStyleLbl="alignAccFollowNode1" presStyleIdx="0" presStyleCnt="28">
        <dgm:presLayoutVars>
          <dgm:bulletEnabled val="1"/>
        </dgm:presLayoutVars>
      </dgm:prSet>
      <dgm:spPr/>
      <dgm:t>
        <a:bodyPr/>
        <a:lstStyle/>
        <a:p>
          <a:endParaRPr lang="en-GB"/>
        </a:p>
      </dgm:t>
    </dgm:pt>
    <dgm:pt modelId="{3A90091E-DC34-4A5C-98C2-97901A2639F3}" type="pres">
      <dgm:prSet presAssocID="{F1252364-3E98-426F-B1C4-AA59B4EA879F}" presName="sibTrans" presStyleCnt="0"/>
      <dgm:spPr/>
    </dgm:pt>
    <dgm:pt modelId="{D9BA2635-AEC1-4438-8EEA-9A898041E922}" type="pres">
      <dgm:prSet presAssocID="{3F20DE6A-1178-4D03-8F95-BE1DE71B3D21}" presName="node" presStyleLbl="alignAccFollowNode1" presStyleIdx="1" presStyleCnt="28">
        <dgm:presLayoutVars>
          <dgm:bulletEnabled val="1"/>
        </dgm:presLayoutVars>
      </dgm:prSet>
      <dgm:spPr/>
      <dgm:t>
        <a:bodyPr/>
        <a:lstStyle/>
        <a:p>
          <a:endParaRPr lang="en-GB"/>
        </a:p>
      </dgm:t>
    </dgm:pt>
    <dgm:pt modelId="{8FAE7541-F9E4-45AF-9070-E585773DB5E5}" type="pres">
      <dgm:prSet presAssocID="{BC6D98E2-CBFF-4839-96ED-EAA419A0DCE3}" presName="sibTrans" presStyleCnt="0"/>
      <dgm:spPr/>
    </dgm:pt>
    <dgm:pt modelId="{2D143D64-92BC-4AD4-A237-886F71652AEC}" type="pres">
      <dgm:prSet presAssocID="{8BCAE81E-24A5-4860-832E-F73AA5E60E95}" presName="node" presStyleLbl="alignAccFollowNode1" presStyleIdx="2" presStyleCnt="28">
        <dgm:presLayoutVars>
          <dgm:bulletEnabled val="1"/>
        </dgm:presLayoutVars>
      </dgm:prSet>
      <dgm:spPr/>
      <dgm:t>
        <a:bodyPr/>
        <a:lstStyle/>
        <a:p>
          <a:endParaRPr lang="en-GB"/>
        </a:p>
      </dgm:t>
    </dgm:pt>
    <dgm:pt modelId="{14FA64FA-3C18-4BA8-B21F-A6B52E45AAAE}" type="pres">
      <dgm:prSet presAssocID="{E4E86720-C946-4C85-BDEB-F0F6863C21A7}" presName="sibTrans" presStyleCnt="0"/>
      <dgm:spPr/>
    </dgm:pt>
    <dgm:pt modelId="{78176923-A56E-4A90-AFCD-ADB2BBD860B7}" type="pres">
      <dgm:prSet presAssocID="{5B129D24-A454-4B95-83CA-A755092458D1}" presName="node" presStyleLbl="alignAccFollowNode1" presStyleIdx="3" presStyleCnt="28">
        <dgm:presLayoutVars>
          <dgm:bulletEnabled val="1"/>
        </dgm:presLayoutVars>
      </dgm:prSet>
      <dgm:spPr/>
      <dgm:t>
        <a:bodyPr/>
        <a:lstStyle/>
        <a:p>
          <a:endParaRPr lang="en-GB"/>
        </a:p>
      </dgm:t>
    </dgm:pt>
    <dgm:pt modelId="{0A64CD41-825C-44D3-A73B-FD17C4468735}" type="pres">
      <dgm:prSet presAssocID="{4732B4E5-7637-4D2F-A5C7-5B2336DAC1DB}" presName="sibTrans" presStyleCnt="0"/>
      <dgm:spPr/>
    </dgm:pt>
    <dgm:pt modelId="{555E2136-015E-4268-8270-1543EBEF8D15}" type="pres">
      <dgm:prSet presAssocID="{BFA6F033-3E7F-4C0A-9FD2-CBEA30F7949A}" presName="node" presStyleLbl="alignAccFollowNode1" presStyleIdx="4" presStyleCnt="28">
        <dgm:presLayoutVars>
          <dgm:bulletEnabled val="1"/>
        </dgm:presLayoutVars>
      </dgm:prSet>
      <dgm:spPr/>
      <dgm:t>
        <a:bodyPr/>
        <a:lstStyle/>
        <a:p>
          <a:endParaRPr lang="en-GB"/>
        </a:p>
      </dgm:t>
    </dgm:pt>
    <dgm:pt modelId="{DA428B35-70D4-4599-957E-57544EE11882}" type="pres">
      <dgm:prSet presAssocID="{5A007F4A-7804-4370-BE5E-935EE06D3364}" presName="sibTrans" presStyleCnt="0"/>
      <dgm:spPr/>
    </dgm:pt>
    <dgm:pt modelId="{B053B8A2-C68A-4DC9-A7CE-2699B035078C}" type="pres">
      <dgm:prSet presAssocID="{5DEE555F-CC2C-41AC-A5A1-46B9082AD1EB}" presName="node" presStyleLbl="alignAccFollowNode1" presStyleIdx="5" presStyleCnt="28">
        <dgm:presLayoutVars>
          <dgm:bulletEnabled val="1"/>
        </dgm:presLayoutVars>
      </dgm:prSet>
      <dgm:spPr/>
      <dgm:t>
        <a:bodyPr/>
        <a:lstStyle/>
        <a:p>
          <a:endParaRPr lang="en-GB"/>
        </a:p>
      </dgm:t>
    </dgm:pt>
    <dgm:pt modelId="{DCC5CC01-4EC6-4C10-9391-8CB68A2C05A2}" type="pres">
      <dgm:prSet presAssocID="{E483042E-D3C2-4753-9CA2-750727B8D4E9}" presName="sibTrans" presStyleCnt="0"/>
      <dgm:spPr/>
    </dgm:pt>
    <dgm:pt modelId="{E16AAF5D-8A7A-4F1A-954F-99AAFE95E061}" type="pres">
      <dgm:prSet presAssocID="{3D7E5BA3-18A9-44FD-AB53-C027401F6979}" presName="node" presStyleLbl="alignAccFollowNode1" presStyleIdx="6" presStyleCnt="28">
        <dgm:presLayoutVars>
          <dgm:bulletEnabled val="1"/>
        </dgm:presLayoutVars>
      </dgm:prSet>
      <dgm:spPr/>
      <dgm:t>
        <a:bodyPr/>
        <a:lstStyle/>
        <a:p>
          <a:endParaRPr lang="en-GB"/>
        </a:p>
      </dgm:t>
    </dgm:pt>
    <dgm:pt modelId="{46530485-3C29-423C-A7A2-56B56A16885D}" type="pres">
      <dgm:prSet presAssocID="{44A14959-9B7D-4B12-AE57-7EE013B4B753}" presName="vSp" presStyleCnt="0"/>
      <dgm:spPr/>
    </dgm:pt>
    <dgm:pt modelId="{A5324CD6-EC73-465B-BDDB-A0132C9E1DAF}" type="pres">
      <dgm:prSet presAssocID="{9654DCB2-FB6C-4B5C-98CF-D9666C9C0597}" presName="horFlow" presStyleCnt="0"/>
      <dgm:spPr/>
    </dgm:pt>
    <dgm:pt modelId="{1BBD9327-EB91-48C5-8CBD-61150D4B3BF8}" type="pres">
      <dgm:prSet presAssocID="{9654DCB2-FB6C-4B5C-98CF-D9666C9C0597}" presName="bigChev" presStyleLbl="node1" presStyleIdx="1" presStyleCnt="4"/>
      <dgm:spPr/>
      <dgm:t>
        <a:bodyPr/>
        <a:lstStyle/>
        <a:p>
          <a:endParaRPr lang="en-GB"/>
        </a:p>
      </dgm:t>
    </dgm:pt>
    <dgm:pt modelId="{C515A36B-0DDE-48CC-A163-2879BBDEC4E6}" type="pres">
      <dgm:prSet presAssocID="{6C97C0D9-2C89-4B2A-8D3D-7CD0D240E43E}" presName="parTrans" presStyleCnt="0"/>
      <dgm:spPr/>
    </dgm:pt>
    <dgm:pt modelId="{A80460AC-629B-43AE-BF9D-7B021F051C01}" type="pres">
      <dgm:prSet presAssocID="{DF8FD1AF-C1C9-4FCD-A914-6B583CAF2E67}" presName="node" presStyleLbl="alignAccFollowNode1" presStyleIdx="7" presStyleCnt="28">
        <dgm:presLayoutVars>
          <dgm:bulletEnabled val="1"/>
        </dgm:presLayoutVars>
      </dgm:prSet>
      <dgm:spPr/>
      <dgm:t>
        <a:bodyPr/>
        <a:lstStyle/>
        <a:p>
          <a:endParaRPr lang="en-GB"/>
        </a:p>
      </dgm:t>
    </dgm:pt>
    <dgm:pt modelId="{86F51E17-025F-4829-8D1E-9B3A59B4E242}" type="pres">
      <dgm:prSet presAssocID="{A41418D9-416F-4B4B-A18E-BE313125E31C}" presName="sibTrans" presStyleCnt="0"/>
      <dgm:spPr/>
    </dgm:pt>
    <dgm:pt modelId="{C197C3E8-C0DB-491D-A95A-78BDBDFA073C}" type="pres">
      <dgm:prSet presAssocID="{B4F1008E-B7EF-4ABB-B677-B446353ED0D3}" presName="node" presStyleLbl="alignAccFollowNode1" presStyleIdx="8" presStyleCnt="28">
        <dgm:presLayoutVars>
          <dgm:bulletEnabled val="1"/>
        </dgm:presLayoutVars>
      </dgm:prSet>
      <dgm:spPr/>
      <dgm:t>
        <a:bodyPr/>
        <a:lstStyle/>
        <a:p>
          <a:endParaRPr lang="en-GB"/>
        </a:p>
      </dgm:t>
    </dgm:pt>
    <dgm:pt modelId="{B751FA7E-BFF5-410E-B0C0-1374941998B2}" type="pres">
      <dgm:prSet presAssocID="{636FB10A-63E1-421A-97BB-F92B2028FF30}" presName="sibTrans" presStyleCnt="0"/>
      <dgm:spPr/>
    </dgm:pt>
    <dgm:pt modelId="{50C4BCC3-27D2-45DF-AD3B-D4E93B7FA2BB}" type="pres">
      <dgm:prSet presAssocID="{06314CEF-EF15-4B01-9004-0F09252602C2}" presName="node" presStyleLbl="alignAccFollowNode1" presStyleIdx="9" presStyleCnt="28">
        <dgm:presLayoutVars>
          <dgm:bulletEnabled val="1"/>
        </dgm:presLayoutVars>
      </dgm:prSet>
      <dgm:spPr/>
      <dgm:t>
        <a:bodyPr/>
        <a:lstStyle/>
        <a:p>
          <a:endParaRPr lang="en-GB"/>
        </a:p>
      </dgm:t>
    </dgm:pt>
    <dgm:pt modelId="{69BE88EA-0B3F-4A41-BA8B-5BEB80C8931E}" type="pres">
      <dgm:prSet presAssocID="{07383013-D9B2-47C6-9D98-AC956431703F}" presName="sibTrans" presStyleCnt="0"/>
      <dgm:spPr/>
    </dgm:pt>
    <dgm:pt modelId="{FB11B8E6-2D86-4D64-B358-D8F640350EAA}" type="pres">
      <dgm:prSet presAssocID="{4839270D-1C54-46D1-94AC-5051EFB08784}" presName="node" presStyleLbl="alignAccFollowNode1" presStyleIdx="10" presStyleCnt="28">
        <dgm:presLayoutVars>
          <dgm:bulletEnabled val="1"/>
        </dgm:presLayoutVars>
      </dgm:prSet>
      <dgm:spPr/>
      <dgm:t>
        <a:bodyPr/>
        <a:lstStyle/>
        <a:p>
          <a:endParaRPr lang="en-GB"/>
        </a:p>
      </dgm:t>
    </dgm:pt>
    <dgm:pt modelId="{8750E49E-8081-416B-A9A9-A6395CE2F2AE}" type="pres">
      <dgm:prSet presAssocID="{460598ED-433C-47F3-B75E-DED0E0F05481}" presName="sibTrans" presStyleCnt="0"/>
      <dgm:spPr/>
    </dgm:pt>
    <dgm:pt modelId="{7033D11A-7389-4DF0-91FA-B66D1EC80D02}" type="pres">
      <dgm:prSet presAssocID="{8049449F-3988-4AD9-AC39-DD996A54F6F5}" presName="node" presStyleLbl="alignAccFollowNode1" presStyleIdx="11" presStyleCnt="28">
        <dgm:presLayoutVars>
          <dgm:bulletEnabled val="1"/>
        </dgm:presLayoutVars>
      </dgm:prSet>
      <dgm:spPr/>
      <dgm:t>
        <a:bodyPr/>
        <a:lstStyle/>
        <a:p>
          <a:endParaRPr lang="en-GB"/>
        </a:p>
      </dgm:t>
    </dgm:pt>
    <dgm:pt modelId="{7C9480D8-7394-4E67-B4FF-5C8286B256C5}" type="pres">
      <dgm:prSet presAssocID="{F6127506-F688-466C-9C15-817602AC85A3}" presName="sibTrans" presStyleCnt="0"/>
      <dgm:spPr/>
    </dgm:pt>
    <dgm:pt modelId="{52F9B65B-C0DE-44B1-895D-127FC618D6D6}" type="pres">
      <dgm:prSet presAssocID="{A9351E74-B76A-47C1-AC7F-EB4F3B2398D4}" presName="node" presStyleLbl="alignAccFollowNode1" presStyleIdx="12" presStyleCnt="28">
        <dgm:presLayoutVars>
          <dgm:bulletEnabled val="1"/>
        </dgm:presLayoutVars>
      </dgm:prSet>
      <dgm:spPr/>
      <dgm:t>
        <a:bodyPr/>
        <a:lstStyle/>
        <a:p>
          <a:endParaRPr lang="en-GB"/>
        </a:p>
      </dgm:t>
    </dgm:pt>
    <dgm:pt modelId="{021C4C39-039A-4061-87E9-9294E500D936}" type="pres">
      <dgm:prSet presAssocID="{725DB150-DEE0-4513-847D-04C2D2C91754}" presName="sibTrans" presStyleCnt="0"/>
      <dgm:spPr/>
    </dgm:pt>
    <dgm:pt modelId="{903E1E2C-4AFA-48ED-97C8-69269F9ACBE3}" type="pres">
      <dgm:prSet presAssocID="{E4E20139-DFEE-4560-AA75-198A09E0CCB7}" presName="node" presStyleLbl="alignAccFollowNode1" presStyleIdx="13" presStyleCnt="28">
        <dgm:presLayoutVars>
          <dgm:bulletEnabled val="1"/>
        </dgm:presLayoutVars>
      </dgm:prSet>
      <dgm:spPr/>
      <dgm:t>
        <a:bodyPr/>
        <a:lstStyle/>
        <a:p>
          <a:endParaRPr lang="en-GB"/>
        </a:p>
      </dgm:t>
    </dgm:pt>
    <dgm:pt modelId="{EB8C7D18-D001-4C59-95BB-2B089253CB2A}" type="pres">
      <dgm:prSet presAssocID="{9654DCB2-FB6C-4B5C-98CF-D9666C9C0597}" presName="vSp" presStyleCnt="0"/>
      <dgm:spPr/>
    </dgm:pt>
    <dgm:pt modelId="{8A42A53B-AD56-4CC8-AA94-52CA81B75401}" type="pres">
      <dgm:prSet presAssocID="{1BC23BFD-5598-4293-BA1B-3382FB2B86CF}" presName="horFlow" presStyleCnt="0"/>
      <dgm:spPr/>
    </dgm:pt>
    <dgm:pt modelId="{409BADE2-7071-411C-85EF-3B10491D8841}" type="pres">
      <dgm:prSet presAssocID="{1BC23BFD-5598-4293-BA1B-3382FB2B86CF}" presName="bigChev" presStyleLbl="node1" presStyleIdx="2" presStyleCnt="4"/>
      <dgm:spPr/>
      <dgm:t>
        <a:bodyPr/>
        <a:lstStyle/>
        <a:p>
          <a:endParaRPr lang="en-GB"/>
        </a:p>
      </dgm:t>
    </dgm:pt>
    <dgm:pt modelId="{71D8A172-A504-4135-87F1-62F941FF3DEC}" type="pres">
      <dgm:prSet presAssocID="{15ACFE7B-BF91-46EB-917A-7DCBF4669D3E}" presName="parTrans" presStyleCnt="0"/>
      <dgm:spPr/>
    </dgm:pt>
    <dgm:pt modelId="{87BC3A23-120B-48FE-BEB2-48C617588C8C}" type="pres">
      <dgm:prSet presAssocID="{2CE52A46-C98E-45DE-B4C5-8D50B0803773}" presName="node" presStyleLbl="alignAccFollowNode1" presStyleIdx="14" presStyleCnt="28">
        <dgm:presLayoutVars>
          <dgm:bulletEnabled val="1"/>
        </dgm:presLayoutVars>
      </dgm:prSet>
      <dgm:spPr/>
      <dgm:t>
        <a:bodyPr/>
        <a:lstStyle/>
        <a:p>
          <a:endParaRPr lang="en-GB"/>
        </a:p>
      </dgm:t>
    </dgm:pt>
    <dgm:pt modelId="{B5F10CE8-06B6-43A7-9CF5-12858E9A2F52}" type="pres">
      <dgm:prSet presAssocID="{C5310010-6388-44DE-9DA1-46C7010FF163}" presName="sibTrans" presStyleCnt="0"/>
      <dgm:spPr/>
    </dgm:pt>
    <dgm:pt modelId="{78B43249-9F38-440B-BEF9-EB9F08832474}" type="pres">
      <dgm:prSet presAssocID="{F0030081-2D74-4420-98F5-DABE167A0989}" presName="node" presStyleLbl="alignAccFollowNode1" presStyleIdx="15" presStyleCnt="28">
        <dgm:presLayoutVars>
          <dgm:bulletEnabled val="1"/>
        </dgm:presLayoutVars>
      </dgm:prSet>
      <dgm:spPr/>
      <dgm:t>
        <a:bodyPr/>
        <a:lstStyle/>
        <a:p>
          <a:endParaRPr lang="en-GB"/>
        </a:p>
      </dgm:t>
    </dgm:pt>
    <dgm:pt modelId="{FB523C88-D740-4014-9D8C-25986520D760}" type="pres">
      <dgm:prSet presAssocID="{010181D7-570E-4F64-B6F6-A800D33A02A6}" presName="sibTrans" presStyleCnt="0"/>
      <dgm:spPr/>
    </dgm:pt>
    <dgm:pt modelId="{86CE7211-9035-4C08-A700-6CA107319BA0}" type="pres">
      <dgm:prSet presAssocID="{D9E956D6-BCAF-437E-B134-E74EE7E16E43}" presName="node" presStyleLbl="alignAccFollowNode1" presStyleIdx="16" presStyleCnt="28">
        <dgm:presLayoutVars>
          <dgm:bulletEnabled val="1"/>
        </dgm:presLayoutVars>
      </dgm:prSet>
      <dgm:spPr/>
      <dgm:t>
        <a:bodyPr/>
        <a:lstStyle/>
        <a:p>
          <a:endParaRPr lang="en-GB"/>
        </a:p>
      </dgm:t>
    </dgm:pt>
    <dgm:pt modelId="{38E10A6E-D87D-4C51-AE92-4BAE2899C65D}" type="pres">
      <dgm:prSet presAssocID="{232914E0-304A-4D9F-AB98-9C53181C216B}" presName="sibTrans" presStyleCnt="0"/>
      <dgm:spPr/>
    </dgm:pt>
    <dgm:pt modelId="{4DDE151F-273E-40F4-BF82-4FF181339456}" type="pres">
      <dgm:prSet presAssocID="{2B765144-EB5A-4A27-BA36-0FC783A52BFB}" presName="node" presStyleLbl="alignAccFollowNode1" presStyleIdx="17" presStyleCnt="28">
        <dgm:presLayoutVars>
          <dgm:bulletEnabled val="1"/>
        </dgm:presLayoutVars>
      </dgm:prSet>
      <dgm:spPr/>
      <dgm:t>
        <a:bodyPr/>
        <a:lstStyle/>
        <a:p>
          <a:endParaRPr lang="en-GB"/>
        </a:p>
      </dgm:t>
    </dgm:pt>
    <dgm:pt modelId="{FB9AFCBB-CE94-4FE4-9670-CCE50E83173E}" type="pres">
      <dgm:prSet presAssocID="{1F28122C-F7DA-44DB-AAF5-35540D4EB617}" presName="sibTrans" presStyleCnt="0"/>
      <dgm:spPr/>
    </dgm:pt>
    <dgm:pt modelId="{D6BFD623-78AD-4747-8BBE-D05BC5FC7381}" type="pres">
      <dgm:prSet presAssocID="{E0E9782B-68C5-4FA7-876C-1E6189699C20}" presName="node" presStyleLbl="alignAccFollowNode1" presStyleIdx="18" presStyleCnt="28">
        <dgm:presLayoutVars>
          <dgm:bulletEnabled val="1"/>
        </dgm:presLayoutVars>
      </dgm:prSet>
      <dgm:spPr/>
      <dgm:t>
        <a:bodyPr/>
        <a:lstStyle/>
        <a:p>
          <a:endParaRPr lang="en-GB"/>
        </a:p>
      </dgm:t>
    </dgm:pt>
    <dgm:pt modelId="{91D36B68-23B7-4733-963A-C8385B000E89}" type="pres">
      <dgm:prSet presAssocID="{83B8DFBC-74F7-4427-857B-E03F5A6DC2F9}" presName="sibTrans" presStyleCnt="0"/>
      <dgm:spPr/>
    </dgm:pt>
    <dgm:pt modelId="{273A1956-AD21-4036-979B-4D54527C0514}" type="pres">
      <dgm:prSet presAssocID="{979A913D-E605-451B-9718-8F44C9B27E9F}" presName="node" presStyleLbl="alignAccFollowNode1" presStyleIdx="19" presStyleCnt="28">
        <dgm:presLayoutVars>
          <dgm:bulletEnabled val="1"/>
        </dgm:presLayoutVars>
      </dgm:prSet>
      <dgm:spPr/>
      <dgm:t>
        <a:bodyPr/>
        <a:lstStyle/>
        <a:p>
          <a:endParaRPr lang="en-GB"/>
        </a:p>
      </dgm:t>
    </dgm:pt>
    <dgm:pt modelId="{8B9ED2A5-7591-441C-8D55-C4780CA41830}" type="pres">
      <dgm:prSet presAssocID="{01EF0A8E-EDE3-46AF-95E8-0B1F2CE3E65C}" presName="sibTrans" presStyleCnt="0"/>
      <dgm:spPr/>
    </dgm:pt>
    <dgm:pt modelId="{863AC72A-1380-4CE3-ADC9-BF932ACF26D2}" type="pres">
      <dgm:prSet presAssocID="{10AF13A1-D076-4858-941E-F3DACEE2F599}" presName="node" presStyleLbl="alignAccFollowNode1" presStyleIdx="20" presStyleCnt="28">
        <dgm:presLayoutVars>
          <dgm:bulletEnabled val="1"/>
        </dgm:presLayoutVars>
      </dgm:prSet>
      <dgm:spPr/>
      <dgm:t>
        <a:bodyPr/>
        <a:lstStyle/>
        <a:p>
          <a:endParaRPr lang="en-GB"/>
        </a:p>
      </dgm:t>
    </dgm:pt>
    <dgm:pt modelId="{5298AE4B-BC5F-454B-ABCA-E8E3F4A165A7}" type="pres">
      <dgm:prSet presAssocID="{1BC23BFD-5598-4293-BA1B-3382FB2B86CF}" presName="vSp" presStyleCnt="0"/>
      <dgm:spPr/>
    </dgm:pt>
    <dgm:pt modelId="{F7904ADF-6E55-41AF-82B0-D9209A6EEE77}" type="pres">
      <dgm:prSet presAssocID="{7420FFCC-83FE-49B4-9556-3DF06176DB8D}" presName="horFlow" presStyleCnt="0"/>
      <dgm:spPr/>
    </dgm:pt>
    <dgm:pt modelId="{33FA7C97-0326-43C9-88E9-36049CD45E56}" type="pres">
      <dgm:prSet presAssocID="{7420FFCC-83FE-49B4-9556-3DF06176DB8D}" presName="bigChev" presStyleLbl="node1" presStyleIdx="3" presStyleCnt="4"/>
      <dgm:spPr/>
      <dgm:t>
        <a:bodyPr/>
        <a:lstStyle/>
        <a:p>
          <a:endParaRPr lang="en-GB"/>
        </a:p>
      </dgm:t>
    </dgm:pt>
    <dgm:pt modelId="{587CDB5F-96D8-4F2A-99A7-8AD1D125204E}" type="pres">
      <dgm:prSet presAssocID="{00C42DFF-0460-42EB-9BF3-BB941D189648}" presName="parTrans" presStyleCnt="0"/>
      <dgm:spPr/>
    </dgm:pt>
    <dgm:pt modelId="{A925E5B4-CCC9-40CD-9E1A-870E7161D0F2}" type="pres">
      <dgm:prSet presAssocID="{9C0D0B9A-0728-4A4A-A091-F9C105CFE9F2}" presName="node" presStyleLbl="alignAccFollowNode1" presStyleIdx="21" presStyleCnt="28">
        <dgm:presLayoutVars>
          <dgm:bulletEnabled val="1"/>
        </dgm:presLayoutVars>
      </dgm:prSet>
      <dgm:spPr/>
      <dgm:t>
        <a:bodyPr/>
        <a:lstStyle/>
        <a:p>
          <a:endParaRPr lang="en-GB"/>
        </a:p>
      </dgm:t>
    </dgm:pt>
    <dgm:pt modelId="{12520989-FAE5-48ED-BADF-075A0F6D2686}" type="pres">
      <dgm:prSet presAssocID="{6A20E664-89A6-4B3F-990B-998BD6A66A87}" presName="sibTrans" presStyleCnt="0"/>
      <dgm:spPr/>
    </dgm:pt>
    <dgm:pt modelId="{938B8135-5C7F-4C01-84C9-1711FB1E9F08}" type="pres">
      <dgm:prSet presAssocID="{514ACC36-C810-4CEE-A745-817EE1E75234}" presName="node" presStyleLbl="alignAccFollowNode1" presStyleIdx="22" presStyleCnt="28">
        <dgm:presLayoutVars>
          <dgm:bulletEnabled val="1"/>
        </dgm:presLayoutVars>
      </dgm:prSet>
      <dgm:spPr/>
      <dgm:t>
        <a:bodyPr/>
        <a:lstStyle/>
        <a:p>
          <a:endParaRPr lang="en-GB"/>
        </a:p>
      </dgm:t>
    </dgm:pt>
    <dgm:pt modelId="{98ADFE62-ED64-47FD-A7A9-30646536E573}" type="pres">
      <dgm:prSet presAssocID="{A67F8F7D-4CF4-4411-B7F6-02F0DE878B98}" presName="sibTrans" presStyleCnt="0"/>
      <dgm:spPr/>
    </dgm:pt>
    <dgm:pt modelId="{D452D177-773B-4886-AA1A-296F50996785}" type="pres">
      <dgm:prSet presAssocID="{335653C8-8115-46DE-B2AB-3AF53F1287CF}" presName="node" presStyleLbl="alignAccFollowNode1" presStyleIdx="23" presStyleCnt="28">
        <dgm:presLayoutVars>
          <dgm:bulletEnabled val="1"/>
        </dgm:presLayoutVars>
      </dgm:prSet>
      <dgm:spPr/>
      <dgm:t>
        <a:bodyPr/>
        <a:lstStyle/>
        <a:p>
          <a:endParaRPr lang="en-GB"/>
        </a:p>
      </dgm:t>
    </dgm:pt>
    <dgm:pt modelId="{4625E117-287E-4820-BAFB-6DEE4DC2A9F7}" type="pres">
      <dgm:prSet presAssocID="{1729C7BD-A81B-47E3-ABC5-58B4EA7B74A1}" presName="sibTrans" presStyleCnt="0"/>
      <dgm:spPr/>
    </dgm:pt>
    <dgm:pt modelId="{B9C9CB8A-80A7-4C32-9483-16B9E2A94A30}" type="pres">
      <dgm:prSet presAssocID="{888685A4-DE4B-4BF4-853B-A8D8E69E80C3}" presName="node" presStyleLbl="alignAccFollowNode1" presStyleIdx="24" presStyleCnt="28">
        <dgm:presLayoutVars>
          <dgm:bulletEnabled val="1"/>
        </dgm:presLayoutVars>
      </dgm:prSet>
      <dgm:spPr/>
      <dgm:t>
        <a:bodyPr/>
        <a:lstStyle/>
        <a:p>
          <a:endParaRPr lang="en-GB"/>
        </a:p>
      </dgm:t>
    </dgm:pt>
    <dgm:pt modelId="{73F508B7-9D1E-496C-A415-60B818215E3D}" type="pres">
      <dgm:prSet presAssocID="{DF8BE67C-277D-47A1-8D8E-B9F8022C1187}" presName="sibTrans" presStyleCnt="0"/>
      <dgm:spPr/>
    </dgm:pt>
    <dgm:pt modelId="{1EB7471F-1AB4-477A-B980-DE9575DFE347}" type="pres">
      <dgm:prSet presAssocID="{C80D8B9A-BFDB-495F-B2A1-6E469660A7B1}" presName="node" presStyleLbl="alignAccFollowNode1" presStyleIdx="25" presStyleCnt="28">
        <dgm:presLayoutVars>
          <dgm:bulletEnabled val="1"/>
        </dgm:presLayoutVars>
      </dgm:prSet>
      <dgm:spPr/>
      <dgm:t>
        <a:bodyPr/>
        <a:lstStyle/>
        <a:p>
          <a:endParaRPr lang="en-GB"/>
        </a:p>
      </dgm:t>
    </dgm:pt>
    <dgm:pt modelId="{0F211B70-87DC-4D0D-B29C-F402CAB2A92C}" type="pres">
      <dgm:prSet presAssocID="{3D79D6F6-845D-4ABE-A85B-A18F171753D7}" presName="sibTrans" presStyleCnt="0"/>
      <dgm:spPr/>
    </dgm:pt>
    <dgm:pt modelId="{26A9E3E0-B405-49AC-B5C8-74F8F7A436B9}" type="pres">
      <dgm:prSet presAssocID="{0A5F0BE1-CB30-44B3-8F03-9B5FC38CD43D}" presName="node" presStyleLbl="alignAccFollowNode1" presStyleIdx="26" presStyleCnt="28">
        <dgm:presLayoutVars>
          <dgm:bulletEnabled val="1"/>
        </dgm:presLayoutVars>
      </dgm:prSet>
      <dgm:spPr/>
      <dgm:t>
        <a:bodyPr/>
        <a:lstStyle/>
        <a:p>
          <a:endParaRPr lang="en-GB"/>
        </a:p>
      </dgm:t>
    </dgm:pt>
    <dgm:pt modelId="{2E662B76-F599-4515-AFFF-4D611E7706F1}" type="pres">
      <dgm:prSet presAssocID="{4C1B0787-7726-4353-B0BE-4D5339E829B9}" presName="sibTrans" presStyleCnt="0"/>
      <dgm:spPr/>
    </dgm:pt>
    <dgm:pt modelId="{4374D3F0-3BB5-4430-8AAA-B173FC3EC9A5}" type="pres">
      <dgm:prSet presAssocID="{3700F423-0DBD-4FBC-8770-EA135208CFC0}" presName="node" presStyleLbl="alignAccFollowNode1" presStyleIdx="27" presStyleCnt="28">
        <dgm:presLayoutVars>
          <dgm:bulletEnabled val="1"/>
        </dgm:presLayoutVars>
      </dgm:prSet>
      <dgm:spPr/>
      <dgm:t>
        <a:bodyPr/>
        <a:lstStyle/>
        <a:p>
          <a:endParaRPr lang="en-GB"/>
        </a:p>
      </dgm:t>
    </dgm:pt>
  </dgm:ptLst>
  <dgm:cxnLst>
    <dgm:cxn modelId="{E3941D52-9299-4DFB-8F74-0F2DE8328D95}" srcId="{80C1A6A6-6CDF-4FB0-9C9F-0DB8911366A2}" destId="{44A14959-9B7D-4B12-AE57-7EE013B4B753}" srcOrd="0" destOrd="0" parTransId="{98E60762-790B-49BD-B302-C9BF5C672D9A}" sibTransId="{B85460F2-C240-445E-B2A5-E834D8DD3B8B}"/>
    <dgm:cxn modelId="{419598DC-BB64-4D68-A793-38CE9E081FDB}" type="presOf" srcId="{E0E9782B-68C5-4FA7-876C-1E6189699C20}" destId="{D6BFD623-78AD-4747-8BBE-D05BC5FC7381}" srcOrd="0" destOrd="0" presId="urn:microsoft.com/office/officeart/2005/8/layout/lProcess3"/>
    <dgm:cxn modelId="{1DA2A6D0-0C5A-446E-9450-E23D29278E00}" srcId="{80C1A6A6-6CDF-4FB0-9C9F-0DB8911366A2}" destId="{9654DCB2-FB6C-4B5C-98CF-D9666C9C0597}" srcOrd="1" destOrd="0" parTransId="{3B2F2D28-8213-4B4F-B159-A6DDF4FB948C}" sibTransId="{4E02895D-3680-4274-BBB0-F061365773B0}"/>
    <dgm:cxn modelId="{47EE37B6-99CC-438E-81C2-BB9D31CF0C8B}" srcId="{80C1A6A6-6CDF-4FB0-9C9F-0DB8911366A2}" destId="{1BC23BFD-5598-4293-BA1B-3382FB2B86CF}" srcOrd="2" destOrd="0" parTransId="{E41EE003-EAAD-4AE1-BE05-8B99F4F53284}" sibTransId="{D3BF1D85-6B6A-4CA0-B0B4-42EE09A9E49D}"/>
    <dgm:cxn modelId="{9543B015-0112-4497-8F95-4DA36D88C77B}" srcId="{44A14959-9B7D-4B12-AE57-7EE013B4B753}" destId="{5DEE555F-CC2C-41AC-A5A1-46B9082AD1EB}" srcOrd="5" destOrd="0" parTransId="{07D9F130-AADB-458E-A6B6-C15E56659A59}" sibTransId="{E483042E-D3C2-4753-9CA2-750727B8D4E9}"/>
    <dgm:cxn modelId="{63FAF083-F9A8-4E8B-91C6-9EAEBECB55D6}" type="presOf" srcId="{BFA6F033-3E7F-4C0A-9FD2-CBEA30F7949A}" destId="{555E2136-015E-4268-8270-1543EBEF8D15}" srcOrd="0" destOrd="0" presId="urn:microsoft.com/office/officeart/2005/8/layout/lProcess3"/>
    <dgm:cxn modelId="{6BCAF7A5-13AF-4DDD-9C25-6BC7CBF25447}" type="presOf" srcId="{1BC23BFD-5598-4293-BA1B-3382FB2B86CF}" destId="{409BADE2-7071-411C-85EF-3B10491D8841}" srcOrd="0" destOrd="0" presId="urn:microsoft.com/office/officeart/2005/8/layout/lProcess3"/>
    <dgm:cxn modelId="{63DFC698-B672-48C3-BC17-70C72B5CD87B}" srcId="{1BC23BFD-5598-4293-BA1B-3382FB2B86CF}" destId="{2CE52A46-C98E-45DE-B4C5-8D50B0803773}" srcOrd="0" destOrd="0" parTransId="{15ACFE7B-BF91-46EB-917A-7DCBF4669D3E}" sibTransId="{C5310010-6388-44DE-9DA1-46C7010FF163}"/>
    <dgm:cxn modelId="{E52236FE-C175-4FB3-8F18-E5706FA794B2}" type="presOf" srcId="{E4E20139-DFEE-4560-AA75-198A09E0CCB7}" destId="{903E1E2C-4AFA-48ED-97C8-69269F9ACBE3}" srcOrd="0" destOrd="0" presId="urn:microsoft.com/office/officeart/2005/8/layout/lProcess3"/>
    <dgm:cxn modelId="{31185AF4-8C4B-49B4-BB6F-88C82846E6C4}" type="presOf" srcId="{8049449F-3988-4AD9-AC39-DD996A54F6F5}" destId="{7033D11A-7389-4DF0-91FA-B66D1EC80D02}" srcOrd="0" destOrd="0" presId="urn:microsoft.com/office/officeart/2005/8/layout/lProcess3"/>
    <dgm:cxn modelId="{9622D05E-3C73-4895-94A3-0F039781410C}" type="presOf" srcId="{888685A4-DE4B-4BF4-853B-A8D8E69E80C3}" destId="{B9C9CB8A-80A7-4C32-9483-16B9E2A94A30}" srcOrd="0" destOrd="0" presId="urn:microsoft.com/office/officeart/2005/8/layout/lProcess3"/>
    <dgm:cxn modelId="{90D9939E-2079-4EB1-A037-2D068D5BC4F3}" srcId="{9654DCB2-FB6C-4B5C-98CF-D9666C9C0597}" destId="{E4E20139-DFEE-4560-AA75-198A09E0CCB7}" srcOrd="6" destOrd="0" parTransId="{285585AB-E1BF-4EE2-9FCD-1016772FA0C5}" sibTransId="{681FAD53-A402-48BC-930C-D7B399B9F334}"/>
    <dgm:cxn modelId="{766BF8CC-1F9B-4B40-8073-F6D6E61F43D2}" type="presOf" srcId="{F0030081-2D74-4420-98F5-DABE167A0989}" destId="{78B43249-9F38-440B-BEF9-EB9F08832474}" srcOrd="0" destOrd="0" presId="urn:microsoft.com/office/officeart/2005/8/layout/lProcess3"/>
    <dgm:cxn modelId="{901EED8D-908F-4335-B612-935098EA5A67}" type="presOf" srcId="{10AF13A1-D076-4858-941E-F3DACEE2F599}" destId="{863AC72A-1380-4CE3-ADC9-BF932ACF26D2}" srcOrd="0" destOrd="0" presId="urn:microsoft.com/office/officeart/2005/8/layout/lProcess3"/>
    <dgm:cxn modelId="{2C489852-F55B-47E2-8FAC-22FD8622E9EA}" type="presOf" srcId="{3D7E5BA3-18A9-44FD-AB53-C027401F6979}" destId="{E16AAF5D-8A7A-4F1A-954F-99AAFE95E061}" srcOrd="0" destOrd="0" presId="urn:microsoft.com/office/officeart/2005/8/layout/lProcess3"/>
    <dgm:cxn modelId="{BA405ADA-81CE-4BD6-836E-37DED93AF86F}" type="presOf" srcId="{3700F423-0DBD-4FBC-8770-EA135208CFC0}" destId="{4374D3F0-3BB5-4430-8AAA-B173FC3EC9A5}" srcOrd="0" destOrd="0" presId="urn:microsoft.com/office/officeart/2005/8/layout/lProcess3"/>
    <dgm:cxn modelId="{CB0C6300-646A-4132-9CC2-93327BFAD07C}" srcId="{1BC23BFD-5598-4293-BA1B-3382FB2B86CF}" destId="{2B765144-EB5A-4A27-BA36-0FC783A52BFB}" srcOrd="3" destOrd="0" parTransId="{D5F7ED57-29B1-49A8-8BB9-D5D604BDC673}" sibTransId="{1F28122C-F7DA-44DB-AAF5-35540D4EB617}"/>
    <dgm:cxn modelId="{9E609383-C43E-4418-A246-41A24F4F1402}" srcId="{7420FFCC-83FE-49B4-9556-3DF06176DB8D}" destId="{514ACC36-C810-4CEE-A745-817EE1E75234}" srcOrd="1" destOrd="0" parTransId="{CA17043A-472A-4AB2-9F6E-A7F9A40FEE2C}" sibTransId="{A67F8F7D-4CF4-4411-B7F6-02F0DE878B98}"/>
    <dgm:cxn modelId="{45E54D05-645D-4B08-B213-E3D8D11214BC}" srcId="{44A14959-9B7D-4B12-AE57-7EE013B4B753}" destId="{0894FDE0-EC25-4729-99CB-3C06AA6B992F}" srcOrd="0" destOrd="0" parTransId="{4AA32DDF-F859-46C8-A592-5D888FE42478}" sibTransId="{F1252364-3E98-426F-B1C4-AA59B4EA879F}"/>
    <dgm:cxn modelId="{4FACBD45-641E-4784-AE9D-0A55B65DB7FB}" srcId="{9654DCB2-FB6C-4B5C-98CF-D9666C9C0597}" destId="{A9351E74-B76A-47C1-AC7F-EB4F3B2398D4}" srcOrd="5" destOrd="0" parTransId="{D3C9A938-A7FD-4DC1-B298-9D0F1DCFABF2}" sibTransId="{725DB150-DEE0-4513-847D-04C2D2C91754}"/>
    <dgm:cxn modelId="{DD276B49-BEE3-4060-ADFC-BB3792E25C5A}" type="presOf" srcId="{A9351E74-B76A-47C1-AC7F-EB4F3B2398D4}" destId="{52F9B65B-C0DE-44B1-895D-127FC618D6D6}" srcOrd="0" destOrd="0" presId="urn:microsoft.com/office/officeart/2005/8/layout/lProcess3"/>
    <dgm:cxn modelId="{28E5C692-AD07-4DF5-842D-553891B97DE8}" srcId="{1BC23BFD-5598-4293-BA1B-3382FB2B86CF}" destId="{D9E956D6-BCAF-437E-B134-E74EE7E16E43}" srcOrd="2" destOrd="0" parTransId="{A9FC7D66-5CD4-4DCE-B2EA-CB8D1CE72516}" sibTransId="{232914E0-304A-4D9F-AB98-9C53181C216B}"/>
    <dgm:cxn modelId="{F91C4724-6515-4652-988D-C380C1259F00}" type="presOf" srcId="{2CE52A46-C98E-45DE-B4C5-8D50B0803773}" destId="{87BC3A23-120B-48FE-BEB2-48C617588C8C}" srcOrd="0" destOrd="0" presId="urn:microsoft.com/office/officeart/2005/8/layout/lProcess3"/>
    <dgm:cxn modelId="{5EA12B63-E07B-4E70-B816-6E4CE0092B9B}" type="presOf" srcId="{44A14959-9B7D-4B12-AE57-7EE013B4B753}" destId="{5DFA7270-EE88-4C53-9044-D05681685994}" srcOrd="0" destOrd="0" presId="urn:microsoft.com/office/officeart/2005/8/layout/lProcess3"/>
    <dgm:cxn modelId="{D186573C-C87B-4D3C-BA49-C55EB7CE1CFE}" type="presOf" srcId="{DF8FD1AF-C1C9-4FCD-A914-6B583CAF2E67}" destId="{A80460AC-629B-43AE-BF9D-7B021F051C01}" srcOrd="0" destOrd="0" presId="urn:microsoft.com/office/officeart/2005/8/layout/lProcess3"/>
    <dgm:cxn modelId="{BF53D025-074E-482F-993C-7A95BE93A64F}" type="presOf" srcId="{335653C8-8115-46DE-B2AB-3AF53F1287CF}" destId="{D452D177-773B-4886-AA1A-296F50996785}" srcOrd="0" destOrd="0" presId="urn:microsoft.com/office/officeart/2005/8/layout/lProcess3"/>
    <dgm:cxn modelId="{49208FBC-9F42-4F94-B2E6-EDAB71BB7CA5}" srcId="{9654DCB2-FB6C-4B5C-98CF-D9666C9C0597}" destId="{06314CEF-EF15-4B01-9004-0F09252602C2}" srcOrd="2" destOrd="0" parTransId="{7595A49E-70A4-4F8F-903B-D0DBD4DD996C}" sibTransId="{07383013-D9B2-47C6-9D98-AC956431703F}"/>
    <dgm:cxn modelId="{04B72757-154A-4443-882E-D13E1D9EDE74}" srcId="{9654DCB2-FB6C-4B5C-98CF-D9666C9C0597}" destId="{4839270D-1C54-46D1-94AC-5051EFB08784}" srcOrd="3" destOrd="0" parTransId="{0608C7F3-A35B-4E08-936E-7AE2329E04CC}" sibTransId="{460598ED-433C-47F3-B75E-DED0E0F05481}"/>
    <dgm:cxn modelId="{B6A63B4A-2368-4F4D-81C3-381BA79025F7}" srcId="{44A14959-9B7D-4B12-AE57-7EE013B4B753}" destId="{BFA6F033-3E7F-4C0A-9FD2-CBEA30F7949A}" srcOrd="4" destOrd="0" parTransId="{64C83912-372A-436B-B397-5A4F51DD9A04}" sibTransId="{5A007F4A-7804-4370-BE5E-935EE06D3364}"/>
    <dgm:cxn modelId="{7BCB89F8-1018-4810-9D48-0DF34DAF0B76}" srcId="{9654DCB2-FB6C-4B5C-98CF-D9666C9C0597}" destId="{DF8FD1AF-C1C9-4FCD-A914-6B583CAF2E67}" srcOrd="0" destOrd="0" parTransId="{6C97C0D9-2C89-4B2A-8D3D-7CD0D240E43E}" sibTransId="{A41418D9-416F-4B4B-A18E-BE313125E31C}"/>
    <dgm:cxn modelId="{AF7E1D2B-9FC8-4F0F-92EC-63C819DDFF5A}" type="presOf" srcId="{D9E956D6-BCAF-437E-B134-E74EE7E16E43}" destId="{86CE7211-9035-4C08-A700-6CA107319BA0}" srcOrd="0" destOrd="0" presId="urn:microsoft.com/office/officeart/2005/8/layout/lProcess3"/>
    <dgm:cxn modelId="{4DFAF052-3B85-4E5D-BB6B-DA886AB4AA11}" srcId="{1BC23BFD-5598-4293-BA1B-3382FB2B86CF}" destId="{10AF13A1-D076-4858-941E-F3DACEE2F599}" srcOrd="6" destOrd="0" parTransId="{561AF29E-A1D5-43B3-8C7A-A0DA67F78B0F}" sibTransId="{33A7CB02-8E76-49E3-923B-EAD928423ED4}"/>
    <dgm:cxn modelId="{FF5C7BFC-396D-45F4-A0EF-CAA98A7DCAA4}" srcId="{7420FFCC-83FE-49B4-9556-3DF06176DB8D}" destId="{3700F423-0DBD-4FBC-8770-EA135208CFC0}" srcOrd="6" destOrd="0" parTransId="{7D111F87-2A4E-45AC-A3E5-75236CC77E38}" sibTransId="{1CC72B55-C305-435A-9FB3-74A6B8930B9A}"/>
    <dgm:cxn modelId="{54FE82F2-8503-480D-B924-AB6BCD786389}" srcId="{9654DCB2-FB6C-4B5C-98CF-D9666C9C0597}" destId="{B4F1008E-B7EF-4ABB-B677-B446353ED0D3}" srcOrd="1" destOrd="0" parTransId="{A3B0EF84-91CC-475E-A524-225379ECC983}" sibTransId="{636FB10A-63E1-421A-97BB-F92B2028FF30}"/>
    <dgm:cxn modelId="{4A86E41E-5785-4D7B-AF60-BAF557CAA3B7}" type="presOf" srcId="{80C1A6A6-6CDF-4FB0-9C9F-0DB8911366A2}" destId="{441FA91A-DC3C-474C-9FE5-E29230A669AA}" srcOrd="0" destOrd="0" presId="urn:microsoft.com/office/officeart/2005/8/layout/lProcess3"/>
    <dgm:cxn modelId="{57EFC958-6208-4C21-A05A-283A005A70D5}" type="presOf" srcId="{7420FFCC-83FE-49B4-9556-3DF06176DB8D}" destId="{33FA7C97-0326-43C9-88E9-36049CD45E56}" srcOrd="0" destOrd="0" presId="urn:microsoft.com/office/officeart/2005/8/layout/lProcess3"/>
    <dgm:cxn modelId="{BFF103F2-8FBD-4A88-AC98-AADBCE2EF55B}" type="presOf" srcId="{0A5F0BE1-CB30-44B3-8F03-9B5FC38CD43D}" destId="{26A9E3E0-B405-49AC-B5C8-74F8F7A436B9}" srcOrd="0" destOrd="0" presId="urn:microsoft.com/office/officeart/2005/8/layout/lProcess3"/>
    <dgm:cxn modelId="{B28DD708-D208-4CF3-B703-223155AFC4D9}" type="presOf" srcId="{2B765144-EB5A-4A27-BA36-0FC783A52BFB}" destId="{4DDE151F-273E-40F4-BF82-4FF181339456}" srcOrd="0" destOrd="0" presId="urn:microsoft.com/office/officeart/2005/8/layout/lProcess3"/>
    <dgm:cxn modelId="{83C5A35F-1D5F-4067-8E45-D97C97003947}" type="presOf" srcId="{5DEE555F-CC2C-41AC-A5A1-46B9082AD1EB}" destId="{B053B8A2-C68A-4DC9-A7CE-2699B035078C}" srcOrd="0" destOrd="0" presId="urn:microsoft.com/office/officeart/2005/8/layout/lProcess3"/>
    <dgm:cxn modelId="{1A8E74DB-69B0-42F2-B170-CB7F07769DE0}" type="presOf" srcId="{B4F1008E-B7EF-4ABB-B677-B446353ED0D3}" destId="{C197C3E8-C0DB-491D-A95A-78BDBDFA073C}" srcOrd="0" destOrd="0" presId="urn:microsoft.com/office/officeart/2005/8/layout/lProcess3"/>
    <dgm:cxn modelId="{800D48CE-9C60-4BEF-9C55-70A4C55B79B5}" srcId="{7420FFCC-83FE-49B4-9556-3DF06176DB8D}" destId="{0A5F0BE1-CB30-44B3-8F03-9B5FC38CD43D}" srcOrd="5" destOrd="0" parTransId="{375A0ABC-D4EE-4BD1-9E75-0AC81323B05C}" sibTransId="{4C1B0787-7726-4353-B0BE-4D5339E829B9}"/>
    <dgm:cxn modelId="{AA5FC048-CCAE-4015-868D-8CCE6AA04210}" srcId="{7420FFCC-83FE-49B4-9556-3DF06176DB8D}" destId="{9C0D0B9A-0728-4A4A-A091-F9C105CFE9F2}" srcOrd="0" destOrd="0" parTransId="{00C42DFF-0460-42EB-9BF3-BB941D189648}" sibTransId="{6A20E664-89A6-4B3F-990B-998BD6A66A87}"/>
    <dgm:cxn modelId="{26AA1C6C-7043-4E93-A1E7-38FD3ACD334B}" srcId="{44A14959-9B7D-4B12-AE57-7EE013B4B753}" destId="{3D7E5BA3-18A9-44FD-AB53-C027401F6979}" srcOrd="6" destOrd="0" parTransId="{758B14DD-2089-4C0D-A2E5-F607BEE1C6E8}" sibTransId="{8F7E980D-6B16-44E9-9FBE-551B0A662E5A}"/>
    <dgm:cxn modelId="{14E92ED1-FCB0-4269-81EA-43194E07FBFB}" srcId="{1BC23BFD-5598-4293-BA1B-3382FB2B86CF}" destId="{979A913D-E605-451B-9718-8F44C9B27E9F}" srcOrd="5" destOrd="0" parTransId="{6A715C03-FF11-41BD-9662-E6666C8616B9}" sibTransId="{01EF0A8E-EDE3-46AF-95E8-0B1F2CE3E65C}"/>
    <dgm:cxn modelId="{9A61358E-19DF-4DD7-A0C0-3732D833928F}" srcId="{1BC23BFD-5598-4293-BA1B-3382FB2B86CF}" destId="{E0E9782B-68C5-4FA7-876C-1E6189699C20}" srcOrd="4" destOrd="0" parTransId="{C9A668F5-9C03-46B7-9C67-DD2295185F5B}" sibTransId="{83B8DFBC-74F7-4427-857B-E03F5A6DC2F9}"/>
    <dgm:cxn modelId="{649BA50D-29E5-4B0E-AC93-C6C86280C853}" type="presOf" srcId="{8BCAE81E-24A5-4860-832E-F73AA5E60E95}" destId="{2D143D64-92BC-4AD4-A237-886F71652AEC}" srcOrd="0" destOrd="0" presId="urn:microsoft.com/office/officeart/2005/8/layout/lProcess3"/>
    <dgm:cxn modelId="{A17A3FE4-D8ED-4F30-9762-5C3906FE65D7}" srcId="{7420FFCC-83FE-49B4-9556-3DF06176DB8D}" destId="{C80D8B9A-BFDB-495F-B2A1-6E469660A7B1}" srcOrd="4" destOrd="0" parTransId="{976BD062-B7B0-4899-B08B-0F83089A1A25}" sibTransId="{3D79D6F6-845D-4ABE-A85B-A18F171753D7}"/>
    <dgm:cxn modelId="{CB953000-B650-4C31-8E7F-1022FD7F17AF}" type="presOf" srcId="{9654DCB2-FB6C-4B5C-98CF-D9666C9C0597}" destId="{1BBD9327-EB91-48C5-8CBD-61150D4B3BF8}" srcOrd="0" destOrd="0" presId="urn:microsoft.com/office/officeart/2005/8/layout/lProcess3"/>
    <dgm:cxn modelId="{E151538C-F5BA-45B4-A51D-E75D0EC35DD3}" type="presOf" srcId="{514ACC36-C810-4CEE-A745-817EE1E75234}" destId="{938B8135-5C7F-4C01-84C9-1711FB1E9F08}" srcOrd="0" destOrd="0" presId="urn:microsoft.com/office/officeart/2005/8/layout/lProcess3"/>
    <dgm:cxn modelId="{2E47ECF9-D09E-4CA9-992E-AA3E72EE6E95}" srcId="{9654DCB2-FB6C-4B5C-98CF-D9666C9C0597}" destId="{8049449F-3988-4AD9-AC39-DD996A54F6F5}" srcOrd="4" destOrd="0" parTransId="{E6196A61-BFC2-4CD3-938B-D361584A57DB}" sibTransId="{F6127506-F688-466C-9C15-817602AC85A3}"/>
    <dgm:cxn modelId="{AF2A89A2-9983-447B-8B06-969F02FFC1E5}" type="presOf" srcId="{979A913D-E605-451B-9718-8F44C9B27E9F}" destId="{273A1956-AD21-4036-979B-4D54527C0514}" srcOrd="0" destOrd="0" presId="urn:microsoft.com/office/officeart/2005/8/layout/lProcess3"/>
    <dgm:cxn modelId="{2EF98F8F-8BCE-4B54-888E-EE92E0E1C3A4}" type="presOf" srcId="{C80D8B9A-BFDB-495F-B2A1-6E469660A7B1}" destId="{1EB7471F-1AB4-477A-B980-DE9575DFE347}" srcOrd="0" destOrd="0" presId="urn:microsoft.com/office/officeart/2005/8/layout/lProcess3"/>
    <dgm:cxn modelId="{16C2F773-44B5-4C76-B061-11A44D7B1AEA}" srcId="{1BC23BFD-5598-4293-BA1B-3382FB2B86CF}" destId="{F0030081-2D74-4420-98F5-DABE167A0989}" srcOrd="1" destOrd="0" parTransId="{3B02601A-4D27-4E17-8731-0B336DC013CC}" sibTransId="{010181D7-570E-4F64-B6F6-A800D33A02A6}"/>
    <dgm:cxn modelId="{D8AB0194-1E57-4CC2-9D8A-0D845FA2554F}" srcId="{80C1A6A6-6CDF-4FB0-9C9F-0DB8911366A2}" destId="{7420FFCC-83FE-49B4-9556-3DF06176DB8D}" srcOrd="3" destOrd="0" parTransId="{9E8FC084-5011-44E3-9007-4AE89D57D41C}" sibTransId="{F03DC49D-2F98-4CAF-BDBF-CB0D4C63C039}"/>
    <dgm:cxn modelId="{7A1F3799-4D71-462D-B8C7-25BD6FF4E48F}" type="presOf" srcId="{3F20DE6A-1178-4D03-8F95-BE1DE71B3D21}" destId="{D9BA2635-AEC1-4438-8EEA-9A898041E922}" srcOrd="0" destOrd="0" presId="urn:microsoft.com/office/officeart/2005/8/layout/lProcess3"/>
    <dgm:cxn modelId="{70FC0A93-38F0-4BFD-BF80-EC919E8B680D}" srcId="{7420FFCC-83FE-49B4-9556-3DF06176DB8D}" destId="{888685A4-DE4B-4BF4-853B-A8D8E69E80C3}" srcOrd="3" destOrd="0" parTransId="{8821F0E9-F48A-4888-8777-8D5FBFE8E70C}" sibTransId="{DF8BE67C-277D-47A1-8D8E-B9F8022C1187}"/>
    <dgm:cxn modelId="{4E48D934-A218-4AFE-BCB2-0FA44B27F1DB}" srcId="{7420FFCC-83FE-49B4-9556-3DF06176DB8D}" destId="{335653C8-8115-46DE-B2AB-3AF53F1287CF}" srcOrd="2" destOrd="0" parTransId="{CBE2A369-C3FF-46EA-A89A-9E7AA8C84181}" sibTransId="{1729C7BD-A81B-47E3-ABC5-58B4EA7B74A1}"/>
    <dgm:cxn modelId="{A7172057-7F0E-472A-BE18-4DB4CFABC349}" type="presOf" srcId="{06314CEF-EF15-4B01-9004-0F09252602C2}" destId="{50C4BCC3-27D2-45DF-AD3B-D4E93B7FA2BB}" srcOrd="0" destOrd="0" presId="urn:microsoft.com/office/officeart/2005/8/layout/lProcess3"/>
    <dgm:cxn modelId="{D82BFF3A-D81B-4FD5-A76F-A2115D848E3A}" type="presOf" srcId="{9C0D0B9A-0728-4A4A-A091-F9C105CFE9F2}" destId="{A925E5B4-CCC9-40CD-9E1A-870E7161D0F2}" srcOrd="0" destOrd="0" presId="urn:microsoft.com/office/officeart/2005/8/layout/lProcess3"/>
    <dgm:cxn modelId="{27E14F74-094C-4C97-8FC2-1E0FDD3FF3AE}" srcId="{44A14959-9B7D-4B12-AE57-7EE013B4B753}" destId="{5B129D24-A454-4B95-83CA-A755092458D1}" srcOrd="3" destOrd="0" parTransId="{349D5DAB-8C43-4B75-BC7D-C17334594C85}" sibTransId="{4732B4E5-7637-4D2F-A5C7-5B2336DAC1DB}"/>
    <dgm:cxn modelId="{791D828A-535D-4786-B739-915905D88078}" srcId="{44A14959-9B7D-4B12-AE57-7EE013B4B753}" destId="{3F20DE6A-1178-4D03-8F95-BE1DE71B3D21}" srcOrd="1" destOrd="0" parTransId="{2020A077-A86E-4335-AC09-DC60B054C7E6}" sibTransId="{BC6D98E2-CBFF-4839-96ED-EAA419A0DCE3}"/>
    <dgm:cxn modelId="{CF331D06-D307-4763-9987-DFC2191C3B1F}" type="presOf" srcId="{5B129D24-A454-4B95-83CA-A755092458D1}" destId="{78176923-A56E-4A90-AFCD-ADB2BBD860B7}" srcOrd="0" destOrd="0" presId="urn:microsoft.com/office/officeart/2005/8/layout/lProcess3"/>
    <dgm:cxn modelId="{A65A9196-BB88-4A53-83B7-F1FE795994A3}" srcId="{44A14959-9B7D-4B12-AE57-7EE013B4B753}" destId="{8BCAE81E-24A5-4860-832E-F73AA5E60E95}" srcOrd="2" destOrd="0" parTransId="{4F03A691-5C0F-4921-B131-2775D24770E6}" sibTransId="{E4E86720-C946-4C85-BDEB-F0F6863C21A7}"/>
    <dgm:cxn modelId="{217F2C35-7FFE-41DE-A64E-424A61CBCE93}" type="presOf" srcId="{0894FDE0-EC25-4729-99CB-3C06AA6B992F}" destId="{09168653-C30F-495A-B10D-ED0CD3F9CC99}" srcOrd="0" destOrd="0" presId="urn:microsoft.com/office/officeart/2005/8/layout/lProcess3"/>
    <dgm:cxn modelId="{0F3C8422-C09E-42F5-A65E-3E905FBDF26D}" type="presOf" srcId="{4839270D-1C54-46D1-94AC-5051EFB08784}" destId="{FB11B8E6-2D86-4D64-B358-D8F640350EAA}" srcOrd="0" destOrd="0" presId="urn:microsoft.com/office/officeart/2005/8/layout/lProcess3"/>
    <dgm:cxn modelId="{7C7F4780-9B31-469F-88D5-4C04BEC463F9}" type="presParOf" srcId="{441FA91A-DC3C-474C-9FE5-E29230A669AA}" destId="{61BDE113-DF2C-43FA-9577-5789B775508A}" srcOrd="0" destOrd="0" presId="urn:microsoft.com/office/officeart/2005/8/layout/lProcess3"/>
    <dgm:cxn modelId="{58949DB3-AC5F-42D3-B263-C2AD2955ACEF}" type="presParOf" srcId="{61BDE113-DF2C-43FA-9577-5789B775508A}" destId="{5DFA7270-EE88-4C53-9044-D05681685994}" srcOrd="0" destOrd="0" presId="urn:microsoft.com/office/officeart/2005/8/layout/lProcess3"/>
    <dgm:cxn modelId="{69E4CC70-427D-4322-8777-A7378C331C66}" type="presParOf" srcId="{61BDE113-DF2C-43FA-9577-5789B775508A}" destId="{02075C01-ABA0-4B6A-B268-1018673A25EA}" srcOrd="1" destOrd="0" presId="urn:microsoft.com/office/officeart/2005/8/layout/lProcess3"/>
    <dgm:cxn modelId="{511C4C39-495C-49BC-AA70-E7D85BDE5CA5}" type="presParOf" srcId="{61BDE113-DF2C-43FA-9577-5789B775508A}" destId="{09168653-C30F-495A-B10D-ED0CD3F9CC99}" srcOrd="2" destOrd="0" presId="urn:microsoft.com/office/officeart/2005/8/layout/lProcess3"/>
    <dgm:cxn modelId="{40B939EC-BFA9-4CE5-857A-A7D47AD09235}" type="presParOf" srcId="{61BDE113-DF2C-43FA-9577-5789B775508A}" destId="{3A90091E-DC34-4A5C-98C2-97901A2639F3}" srcOrd="3" destOrd="0" presId="urn:microsoft.com/office/officeart/2005/8/layout/lProcess3"/>
    <dgm:cxn modelId="{A40B2FD4-039E-4C92-9B77-7FBA9A538D10}" type="presParOf" srcId="{61BDE113-DF2C-43FA-9577-5789B775508A}" destId="{D9BA2635-AEC1-4438-8EEA-9A898041E922}" srcOrd="4" destOrd="0" presId="urn:microsoft.com/office/officeart/2005/8/layout/lProcess3"/>
    <dgm:cxn modelId="{45ED2403-79E6-4747-B4A1-D2D444B44251}" type="presParOf" srcId="{61BDE113-DF2C-43FA-9577-5789B775508A}" destId="{8FAE7541-F9E4-45AF-9070-E585773DB5E5}" srcOrd="5" destOrd="0" presId="urn:microsoft.com/office/officeart/2005/8/layout/lProcess3"/>
    <dgm:cxn modelId="{6AACEFB6-DA1C-4897-A6D1-92C138BF5F67}" type="presParOf" srcId="{61BDE113-DF2C-43FA-9577-5789B775508A}" destId="{2D143D64-92BC-4AD4-A237-886F71652AEC}" srcOrd="6" destOrd="0" presId="urn:microsoft.com/office/officeart/2005/8/layout/lProcess3"/>
    <dgm:cxn modelId="{9EC44CB0-D04E-429E-B322-A0F5511CE655}" type="presParOf" srcId="{61BDE113-DF2C-43FA-9577-5789B775508A}" destId="{14FA64FA-3C18-4BA8-B21F-A6B52E45AAAE}" srcOrd="7" destOrd="0" presId="urn:microsoft.com/office/officeart/2005/8/layout/lProcess3"/>
    <dgm:cxn modelId="{93F1760E-B73D-440F-BDC8-BC80B8835E91}" type="presParOf" srcId="{61BDE113-DF2C-43FA-9577-5789B775508A}" destId="{78176923-A56E-4A90-AFCD-ADB2BBD860B7}" srcOrd="8" destOrd="0" presId="urn:microsoft.com/office/officeart/2005/8/layout/lProcess3"/>
    <dgm:cxn modelId="{7B5E0D27-0C73-455C-B9EE-C1979B5B03EF}" type="presParOf" srcId="{61BDE113-DF2C-43FA-9577-5789B775508A}" destId="{0A64CD41-825C-44D3-A73B-FD17C4468735}" srcOrd="9" destOrd="0" presId="urn:microsoft.com/office/officeart/2005/8/layout/lProcess3"/>
    <dgm:cxn modelId="{935DB99C-ED7D-479A-809D-E3D76CAED67D}" type="presParOf" srcId="{61BDE113-DF2C-43FA-9577-5789B775508A}" destId="{555E2136-015E-4268-8270-1543EBEF8D15}" srcOrd="10" destOrd="0" presId="urn:microsoft.com/office/officeart/2005/8/layout/lProcess3"/>
    <dgm:cxn modelId="{7136B08B-9ACB-4B6B-9F9A-B9536A9E1421}" type="presParOf" srcId="{61BDE113-DF2C-43FA-9577-5789B775508A}" destId="{DA428B35-70D4-4599-957E-57544EE11882}" srcOrd="11" destOrd="0" presId="urn:microsoft.com/office/officeart/2005/8/layout/lProcess3"/>
    <dgm:cxn modelId="{20A34797-1DAD-4FED-BED9-BD4A24257DCB}" type="presParOf" srcId="{61BDE113-DF2C-43FA-9577-5789B775508A}" destId="{B053B8A2-C68A-4DC9-A7CE-2699B035078C}" srcOrd="12" destOrd="0" presId="urn:microsoft.com/office/officeart/2005/8/layout/lProcess3"/>
    <dgm:cxn modelId="{F6A76EB5-F288-4160-ABE9-10D5600880BB}" type="presParOf" srcId="{61BDE113-DF2C-43FA-9577-5789B775508A}" destId="{DCC5CC01-4EC6-4C10-9391-8CB68A2C05A2}" srcOrd="13" destOrd="0" presId="urn:microsoft.com/office/officeart/2005/8/layout/lProcess3"/>
    <dgm:cxn modelId="{D3E60917-CA79-4E99-B32E-040F85AC7ECC}" type="presParOf" srcId="{61BDE113-DF2C-43FA-9577-5789B775508A}" destId="{E16AAF5D-8A7A-4F1A-954F-99AAFE95E061}" srcOrd="14" destOrd="0" presId="urn:microsoft.com/office/officeart/2005/8/layout/lProcess3"/>
    <dgm:cxn modelId="{D8571C95-916F-43FD-8D33-0B329B9B65CB}" type="presParOf" srcId="{441FA91A-DC3C-474C-9FE5-E29230A669AA}" destId="{46530485-3C29-423C-A7A2-56B56A16885D}" srcOrd="1" destOrd="0" presId="urn:microsoft.com/office/officeart/2005/8/layout/lProcess3"/>
    <dgm:cxn modelId="{FADA15A8-470B-40D3-80D1-2D4C39B7DB59}" type="presParOf" srcId="{441FA91A-DC3C-474C-9FE5-E29230A669AA}" destId="{A5324CD6-EC73-465B-BDDB-A0132C9E1DAF}" srcOrd="2" destOrd="0" presId="urn:microsoft.com/office/officeart/2005/8/layout/lProcess3"/>
    <dgm:cxn modelId="{66369E0F-88EA-4095-9C2A-C160E8A572C4}" type="presParOf" srcId="{A5324CD6-EC73-465B-BDDB-A0132C9E1DAF}" destId="{1BBD9327-EB91-48C5-8CBD-61150D4B3BF8}" srcOrd="0" destOrd="0" presId="urn:microsoft.com/office/officeart/2005/8/layout/lProcess3"/>
    <dgm:cxn modelId="{7D330AB7-57F1-4FAD-95C4-5AB72F06BEF3}" type="presParOf" srcId="{A5324CD6-EC73-465B-BDDB-A0132C9E1DAF}" destId="{C515A36B-0DDE-48CC-A163-2879BBDEC4E6}" srcOrd="1" destOrd="0" presId="urn:microsoft.com/office/officeart/2005/8/layout/lProcess3"/>
    <dgm:cxn modelId="{472DCC88-F14F-4A0C-876C-AB2FC7EBEFA9}" type="presParOf" srcId="{A5324CD6-EC73-465B-BDDB-A0132C9E1DAF}" destId="{A80460AC-629B-43AE-BF9D-7B021F051C01}" srcOrd="2" destOrd="0" presId="urn:microsoft.com/office/officeart/2005/8/layout/lProcess3"/>
    <dgm:cxn modelId="{1CC2FC19-DD9A-45D1-B81D-D7BA128CF92D}" type="presParOf" srcId="{A5324CD6-EC73-465B-BDDB-A0132C9E1DAF}" destId="{86F51E17-025F-4829-8D1E-9B3A59B4E242}" srcOrd="3" destOrd="0" presId="urn:microsoft.com/office/officeart/2005/8/layout/lProcess3"/>
    <dgm:cxn modelId="{30B6739C-7F5C-48EC-9B3C-D176C27999DD}" type="presParOf" srcId="{A5324CD6-EC73-465B-BDDB-A0132C9E1DAF}" destId="{C197C3E8-C0DB-491D-A95A-78BDBDFA073C}" srcOrd="4" destOrd="0" presId="urn:microsoft.com/office/officeart/2005/8/layout/lProcess3"/>
    <dgm:cxn modelId="{5CDFF183-34F1-40C1-9BC4-2297837C0446}" type="presParOf" srcId="{A5324CD6-EC73-465B-BDDB-A0132C9E1DAF}" destId="{B751FA7E-BFF5-410E-B0C0-1374941998B2}" srcOrd="5" destOrd="0" presId="urn:microsoft.com/office/officeart/2005/8/layout/lProcess3"/>
    <dgm:cxn modelId="{1AFF309B-D8D6-4B3E-83DD-7F99D633C45B}" type="presParOf" srcId="{A5324CD6-EC73-465B-BDDB-A0132C9E1DAF}" destId="{50C4BCC3-27D2-45DF-AD3B-D4E93B7FA2BB}" srcOrd="6" destOrd="0" presId="urn:microsoft.com/office/officeart/2005/8/layout/lProcess3"/>
    <dgm:cxn modelId="{8F742D5B-77DE-4914-A575-39C4738291D8}" type="presParOf" srcId="{A5324CD6-EC73-465B-BDDB-A0132C9E1DAF}" destId="{69BE88EA-0B3F-4A41-BA8B-5BEB80C8931E}" srcOrd="7" destOrd="0" presId="urn:microsoft.com/office/officeart/2005/8/layout/lProcess3"/>
    <dgm:cxn modelId="{4E20BC84-F860-43C8-BFAE-A1BD2FD492A6}" type="presParOf" srcId="{A5324CD6-EC73-465B-BDDB-A0132C9E1DAF}" destId="{FB11B8E6-2D86-4D64-B358-D8F640350EAA}" srcOrd="8" destOrd="0" presId="urn:microsoft.com/office/officeart/2005/8/layout/lProcess3"/>
    <dgm:cxn modelId="{7826756B-A1BB-4FFF-A117-1955B31CA82A}" type="presParOf" srcId="{A5324CD6-EC73-465B-BDDB-A0132C9E1DAF}" destId="{8750E49E-8081-416B-A9A9-A6395CE2F2AE}" srcOrd="9" destOrd="0" presId="urn:microsoft.com/office/officeart/2005/8/layout/lProcess3"/>
    <dgm:cxn modelId="{0019343F-EB24-4DF7-9164-A5A19444E5A6}" type="presParOf" srcId="{A5324CD6-EC73-465B-BDDB-A0132C9E1DAF}" destId="{7033D11A-7389-4DF0-91FA-B66D1EC80D02}" srcOrd="10" destOrd="0" presId="urn:microsoft.com/office/officeart/2005/8/layout/lProcess3"/>
    <dgm:cxn modelId="{A3401F94-2665-403E-BABD-6F853121F9C8}" type="presParOf" srcId="{A5324CD6-EC73-465B-BDDB-A0132C9E1DAF}" destId="{7C9480D8-7394-4E67-B4FF-5C8286B256C5}" srcOrd="11" destOrd="0" presId="urn:microsoft.com/office/officeart/2005/8/layout/lProcess3"/>
    <dgm:cxn modelId="{FBCD0C88-724E-487A-87F8-3F06B2CF931C}" type="presParOf" srcId="{A5324CD6-EC73-465B-BDDB-A0132C9E1DAF}" destId="{52F9B65B-C0DE-44B1-895D-127FC618D6D6}" srcOrd="12" destOrd="0" presId="urn:microsoft.com/office/officeart/2005/8/layout/lProcess3"/>
    <dgm:cxn modelId="{C86D135D-35F9-4AD7-AA9C-F3469B6DF6A2}" type="presParOf" srcId="{A5324CD6-EC73-465B-BDDB-A0132C9E1DAF}" destId="{021C4C39-039A-4061-87E9-9294E500D936}" srcOrd="13" destOrd="0" presId="urn:microsoft.com/office/officeart/2005/8/layout/lProcess3"/>
    <dgm:cxn modelId="{9CF03F5A-8E6A-4F0B-8EBB-B50E3DD98CFD}" type="presParOf" srcId="{A5324CD6-EC73-465B-BDDB-A0132C9E1DAF}" destId="{903E1E2C-4AFA-48ED-97C8-69269F9ACBE3}" srcOrd="14" destOrd="0" presId="urn:microsoft.com/office/officeart/2005/8/layout/lProcess3"/>
    <dgm:cxn modelId="{456BA956-FD0F-48F0-ABA7-6A7C6AF00F90}" type="presParOf" srcId="{441FA91A-DC3C-474C-9FE5-E29230A669AA}" destId="{EB8C7D18-D001-4C59-95BB-2B089253CB2A}" srcOrd="3" destOrd="0" presId="urn:microsoft.com/office/officeart/2005/8/layout/lProcess3"/>
    <dgm:cxn modelId="{ABFE4CEF-E214-4365-B8DA-EFA5B7FA5918}" type="presParOf" srcId="{441FA91A-DC3C-474C-9FE5-E29230A669AA}" destId="{8A42A53B-AD56-4CC8-AA94-52CA81B75401}" srcOrd="4" destOrd="0" presId="urn:microsoft.com/office/officeart/2005/8/layout/lProcess3"/>
    <dgm:cxn modelId="{BDAB1732-CDA8-4BFB-9E13-07E398A2E1A0}" type="presParOf" srcId="{8A42A53B-AD56-4CC8-AA94-52CA81B75401}" destId="{409BADE2-7071-411C-85EF-3B10491D8841}" srcOrd="0" destOrd="0" presId="urn:microsoft.com/office/officeart/2005/8/layout/lProcess3"/>
    <dgm:cxn modelId="{9AB145B1-8039-4F03-85D8-0E40F7C0AAFE}" type="presParOf" srcId="{8A42A53B-AD56-4CC8-AA94-52CA81B75401}" destId="{71D8A172-A504-4135-87F1-62F941FF3DEC}" srcOrd="1" destOrd="0" presId="urn:microsoft.com/office/officeart/2005/8/layout/lProcess3"/>
    <dgm:cxn modelId="{977C9F5D-0F37-4C23-99DA-A0A6593367DA}" type="presParOf" srcId="{8A42A53B-AD56-4CC8-AA94-52CA81B75401}" destId="{87BC3A23-120B-48FE-BEB2-48C617588C8C}" srcOrd="2" destOrd="0" presId="urn:microsoft.com/office/officeart/2005/8/layout/lProcess3"/>
    <dgm:cxn modelId="{2164545C-3D83-47D9-A658-310E11337399}" type="presParOf" srcId="{8A42A53B-AD56-4CC8-AA94-52CA81B75401}" destId="{B5F10CE8-06B6-43A7-9CF5-12858E9A2F52}" srcOrd="3" destOrd="0" presId="urn:microsoft.com/office/officeart/2005/8/layout/lProcess3"/>
    <dgm:cxn modelId="{B1220500-6619-436F-8D27-47D25E04DBC1}" type="presParOf" srcId="{8A42A53B-AD56-4CC8-AA94-52CA81B75401}" destId="{78B43249-9F38-440B-BEF9-EB9F08832474}" srcOrd="4" destOrd="0" presId="urn:microsoft.com/office/officeart/2005/8/layout/lProcess3"/>
    <dgm:cxn modelId="{51BC323D-EC60-4C49-B61A-526C1C73CF68}" type="presParOf" srcId="{8A42A53B-AD56-4CC8-AA94-52CA81B75401}" destId="{FB523C88-D740-4014-9D8C-25986520D760}" srcOrd="5" destOrd="0" presId="urn:microsoft.com/office/officeart/2005/8/layout/lProcess3"/>
    <dgm:cxn modelId="{92AC5D8B-6FAC-44BF-84F8-573075B44CEE}" type="presParOf" srcId="{8A42A53B-AD56-4CC8-AA94-52CA81B75401}" destId="{86CE7211-9035-4C08-A700-6CA107319BA0}" srcOrd="6" destOrd="0" presId="urn:microsoft.com/office/officeart/2005/8/layout/lProcess3"/>
    <dgm:cxn modelId="{3C9CCB7A-92AE-451C-B0FF-3408FF086200}" type="presParOf" srcId="{8A42A53B-AD56-4CC8-AA94-52CA81B75401}" destId="{38E10A6E-D87D-4C51-AE92-4BAE2899C65D}" srcOrd="7" destOrd="0" presId="urn:microsoft.com/office/officeart/2005/8/layout/lProcess3"/>
    <dgm:cxn modelId="{50B59915-BFC7-41AB-994D-FCB23D2038D2}" type="presParOf" srcId="{8A42A53B-AD56-4CC8-AA94-52CA81B75401}" destId="{4DDE151F-273E-40F4-BF82-4FF181339456}" srcOrd="8" destOrd="0" presId="urn:microsoft.com/office/officeart/2005/8/layout/lProcess3"/>
    <dgm:cxn modelId="{7228E0AA-D7BD-4A03-A157-65D1C7E4201C}" type="presParOf" srcId="{8A42A53B-AD56-4CC8-AA94-52CA81B75401}" destId="{FB9AFCBB-CE94-4FE4-9670-CCE50E83173E}" srcOrd="9" destOrd="0" presId="urn:microsoft.com/office/officeart/2005/8/layout/lProcess3"/>
    <dgm:cxn modelId="{46EAB8FF-286A-48C6-8FFA-ED1657E61D19}" type="presParOf" srcId="{8A42A53B-AD56-4CC8-AA94-52CA81B75401}" destId="{D6BFD623-78AD-4747-8BBE-D05BC5FC7381}" srcOrd="10" destOrd="0" presId="urn:microsoft.com/office/officeart/2005/8/layout/lProcess3"/>
    <dgm:cxn modelId="{049C60FA-58C3-4187-B0D6-589C57A90BC9}" type="presParOf" srcId="{8A42A53B-AD56-4CC8-AA94-52CA81B75401}" destId="{91D36B68-23B7-4733-963A-C8385B000E89}" srcOrd="11" destOrd="0" presId="urn:microsoft.com/office/officeart/2005/8/layout/lProcess3"/>
    <dgm:cxn modelId="{57E63064-3D1F-49E7-8EC2-116BB80461C2}" type="presParOf" srcId="{8A42A53B-AD56-4CC8-AA94-52CA81B75401}" destId="{273A1956-AD21-4036-979B-4D54527C0514}" srcOrd="12" destOrd="0" presId="urn:microsoft.com/office/officeart/2005/8/layout/lProcess3"/>
    <dgm:cxn modelId="{8E2E163A-ACC2-4F32-97C5-A47AFA4B573E}" type="presParOf" srcId="{8A42A53B-AD56-4CC8-AA94-52CA81B75401}" destId="{8B9ED2A5-7591-441C-8D55-C4780CA41830}" srcOrd="13" destOrd="0" presId="urn:microsoft.com/office/officeart/2005/8/layout/lProcess3"/>
    <dgm:cxn modelId="{D29F4049-699E-461F-A85D-089AFE7E012B}" type="presParOf" srcId="{8A42A53B-AD56-4CC8-AA94-52CA81B75401}" destId="{863AC72A-1380-4CE3-ADC9-BF932ACF26D2}" srcOrd="14" destOrd="0" presId="urn:microsoft.com/office/officeart/2005/8/layout/lProcess3"/>
    <dgm:cxn modelId="{22DB96D9-1822-4372-B50A-6A574C709741}" type="presParOf" srcId="{441FA91A-DC3C-474C-9FE5-E29230A669AA}" destId="{5298AE4B-BC5F-454B-ABCA-E8E3F4A165A7}" srcOrd="5" destOrd="0" presId="urn:microsoft.com/office/officeart/2005/8/layout/lProcess3"/>
    <dgm:cxn modelId="{960FC096-EC90-4C02-AF9F-93C8668CDF00}" type="presParOf" srcId="{441FA91A-DC3C-474C-9FE5-E29230A669AA}" destId="{F7904ADF-6E55-41AF-82B0-D9209A6EEE77}" srcOrd="6" destOrd="0" presId="urn:microsoft.com/office/officeart/2005/8/layout/lProcess3"/>
    <dgm:cxn modelId="{D9947E66-CE24-4F2F-A553-6A16FC2017AB}" type="presParOf" srcId="{F7904ADF-6E55-41AF-82B0-D9209A6EEE77}" destId="{33FA7C97-0326-43C9-88E9-36049CD45E56}" srcOrd="0" destOrd="0" presId="urn:microsoft.com/office/officeart/2005/8/layout/lProcess3"/>
    <dgm:cxn modelId="{BDC66B79-CABC-40F3-B110-9D5DD36B14AE}" type="presParOf" srcId="{F7904ADF-6E55-41AF-82B0-D9209A6EEE77}" destId="{587CDB5F-96D8-4F2A-99A7-8AD1D125204E}" srcOrd="1" destOrd="0" presId="urn:microsoft.com/office/officeart/2005/8/layout/lProcess3"/>
    <dgm:cxn modelId="{311BE137-8620-42C1-A401-AD2BC699210D}" type="presParOf" srcId="{F7904ADF-6E55-41AF-82B0-D9209A6EEE77}" destId="{A925E5B4-CCC9-40CD-9E1A-870E7161D0F2}" srcOrd="2" destOrd="0" presId="urn:microsoft.com/office/officeart/2005/8/layout/lProcess3"/>
    <dgm:cxn modelId="{2600A122-1888-4D01-876E-72EA49388A05}" type="presParOf" srcId="{F7904ADF-6E55-41AF-82B0-D9209A6EEE77}" destId="{12520989-FAE5-48ED-BADF-075A0F6D2686}" srcOrd="3" destOrd="0" presId="urn:microsoft.com/office/officeart/2005/8/layout/lProcess3"/>
    <dgm:cxn modelId="{7688BB57-FF82-4D57-9D1D-BB1716D8F851}" type="presParOf" srcId="{F7904ADF-6E55-41AF-82B0-D9209A6EEE77}" destId="{938B8135-5C7F-4C01-84C9-1711FB1E9F08}" srcOrd="4" destOrd="0" presId="urn:microsoft.com/office/officeart/2005/8/layout/lProcess3"/>
    <dgm:cxn modelId="{6A7EE051-0C62-468B-91D6-1C248B06EFA5}" type="presParOf" srcId="{F7904ADF-6E55-41AF-82B0-D9209A6EEE77}" destId="{98ADFE62-ED64-47FD-A7A9-30646536E573}" srcOrd="5" destOrd="0" presId="urn:microsoft.com/office/officeart/2005/8/layout/lProcess3"/>
    <dgm:cxn modelId="{F54F6E35-89B6-4EAA-833D-53AE72A597EA}" type="presParOf" srcId="{F7904ADF-6E55-41AF-82B0-D9209A6EEE77}" destId="{D452D177-773B-4886-AA1A-296F50996785}" srcOrd="6" destOrd="0" presId="urn:microsoft.com/office/officeart/2005/8/layout/lProcess3"/>
    <dgm:cxn modelId="{0AE54D9B-7C65-4F11-A5DF-C3FE975042C4}" type="presParOf" srcId="{F7904ADF-6E55-41AF-82B0-D9209A6EEE77}" destId="{4625E117-287E-4820-BAFB-6DEE4DC2A9F7}" srcOrd="7" destOrd="0" presId="urn:microsoft.com/office/officeart/2005/8/layout/lProcess3"/>
    <dgm:cxn modelId="{4BF19E1B-478E-4D27-88BA-5C952FBAC6C9}" type="presParOf" srcId="{F7904ADF-6E55-41AF-82B0-D9209A6EEE77}" destId="{B9C9CB8A-80A7-4C32-9483-16B9E2A94A30}" srcOrd="8" destOrd="0" presId="urn:microsoft.com/office/officeart/2005/8/layout/lProcess3"/>
    <dgm:cxn modelId="{9AB5CD63-BF5E-4AC3-97E0-9AB1CC233759}" type="presParOf" srcId="{F7904ADF-6E55-41AF-82B0-D9209A6EEE77}" destId="{73F508B7-9D1E-496C-A415-60B818215E3D}" srcOrd="9" destOrd="0" presId="urn:microsoft.com/office/officeart/2005/8/layout/lProcess3"/>
    <dgm:cxn modelId="{B64199F0-A33A-4423-BBB5-88E2DFC184DE}" type="presParOf" srcId="{F7904ADF-6E55-41AF-82B0-D9209A6EEE77}" destId="{1EB7471F-1AB4-477A-B980-DE9575DFE347}" srcOrd="10" destOrd="0" presId="urn:microsoft.com/office/officeart/2005/8/layout/lProcess3"/>
    <dgm:cxn modelId="{88EAA35B-603C-4399-9A4D-612B37A9386E}" type="presParOf" srcId="{F7904ADF-6E55-41AF-82B0-D9209A6EEE77}" destId="{0F211B70-87DC-4D0D-B29C-F402CAB2A92C}" srcOrd="11" destOrd="0" presId="urn:microsoft.com/office/officeart/2005/8/layout/lProcess3"/>
    <dgm:cxn modelId="{E81FA685-745E-45C9-8030-225AB62D8E9C}" type="presParOf" srcId="{F7904ADF-6E55-41AF-82B0-D9209A6EEE77}" destId="{26A9E3E0-B405-49AC-B5C8-74F8F7A436B9}" srcOrd="12" destOrd="0" presId="urn:microsoft.com/office/officeart/2005/8/layout/lProcess3"/>
    <dgm:cxn modelId="{C053B6DB-95B7-4B2E-8ABD-24E528836330}" type="presParOf" srcId="{F7904ADF-6E55-41AF-82B0-D9209A6EEE77}" destId="{2E662B76-F599-4515-AFFF-4D611E7706F1}" srcOrd="13" destOrd="0" presId="urn:microsoft.com/office/officeart/2005/8/layout/lProcess3"/>
    <dgm:cxn modelId="{3153E784-E03E-421C-910C-E5AF99253DDA}" type="presParOf" srcId="{F7904ADF-6E55-41AF-82B0-D9209A6EEE77}" destId="{4374D3F0-3BB5-4430-8AAA-B173FC3EC9A5}" srcOrd="14"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FA570F9-6EF2-4245-8A66-9EBD439A0424}" type="doc">
      <dgm:prSet loTypeId="urn:microsoft.com/office/officeart/2008/layout/AlternatingPictureBlocks" loCatId="picture" qsTypeId="urn:microsoft.com/office/officeart/2005/8/quickstyle/simple1" qsCatId="simple" csTypeId="urn:microsoft.com/office/officeart/2005/8/colors/accent5_1" csCatId="accent5" phldr="1"/>
      <dgm:spPr/>
      <dgm:t>
        <a:bodyPr/>
        <a:lstStyle/>
        <a:p>
          <a:endParaRPr lang="en-GB"/>
        </a:p>
      </dgm:t>
    </dgm:pt>
    <dgm:pt modelId="{9DBCEB50-2C77-4EF4-B361-C9CE96BE5F92}">
      <dgm:prSet phldrT="[Text]" custT="1"/>
      <dgm:spPr/>
      <dgm:t>
        <a:bodyPr/>
        <a:lstStyle/>
        <a:p>
          <a:r>
            <a:rPr lang="en-GB" sz="600" b="1" dirty="0" smtClean="0">
              <a:latin typeface="Arial" panose="020B0604020202020204" pitchFamily="34" charset="0"/>
              <a:cs typeface="Arial" panose="020B0604020202020204" pitchFamily="34" charset="0"/>
            </a:rPr>
            <a:t>Named Person</a:t>
          </a:r>
        </a:p>
        <a:p>
          <a:r>
            <a:rPr lang="en-GB" sz="600" b="0" dirty="0" smtClean="0">
              <a:latin typeface="Arial" panose="020B0604020202020204" pitchFamily="34" charset="0"/>
              <a:cs typeface="Arial" panose="020B0604020202020204" pitchFamily="34" charset="0"/>
            </a:rPr>
            <a:t>The professional within one of the</a:t>
          </a:r>
          <a:r>
            <a:rPr lang="en-GB" sz="600" b="0" baseline="0" dirty="0" smtClean="0">
              <a:latin typeface="Arial" panose="020B0604020202020204" pitchFamily="34" charset="0"/>
              <a:cs typeface="Arial" panose="020B0604020202020204" pitchFamily="34" charset="0"/>
            </a:rPr>
            <a:t> universal services of maternity, public health, primary or secondary education who is responsible for children and young people’s wellbeing at different stages of their lives</a:t>
          </a:r>
          <a:endParaRPr lang="en-GB" sz="600" dirty="0">
            <a:latin typeface="Arial" panose="020B0604020202020204" pitchFamily="34" charset="0"/>
            <a:cs typeface="Arial" panose="020B0604020202020204" pitchFamily="34" charset="0"/>
          </a:endParaRPr>
        </a:p>
      </dgm:t>
    </dgm:pt>
    <dgm:pt modelId="{B80AFC8D-3DA1-4686-9BA1-5A2AA4DAB386}" type="parTrans" cxnId="{7364B689-E10D-4409-B09D-886027C1C543}">
      <dgm:prSet/>
      <dgm:spPr/>
      <dgm:t>
        <a:bodyPr/>
        <a:lstStyle/>
        <a:p>
          <a:endParaRPr lang="en-GB" sz="600">
            <a:latin typeface="Arial" panose="020B0604020202020204" pitchFamily="34" charset="0"/>
            <a:cs typeface="Arial" panose="020B0604020202020204" pitchFamily="34" charset="0"/>
          </a:endParaRPr>
        </a:p>
      </dgm:t>
    </dgm:pt>
    <dgm:pt modelId="{A43B3DEB-A972-4D7C-B157-CEC03D95C481}" type="sibTrans" cxnId="{7364B689-E10D-4409-B09D-886027C1C543}">
      <dgm:prSet/>
      <dgm:spPr/>
      <dgm:t>
        <a:bodyPr/>
        <a:lstStyle/>
        <a:p>
          <a:endParaRPr lang="en-GB" sz="600">
            <a:latin typeface="Arial" panose="020B0604020202020204" pitchFamily="34" charset="0"/>
            <a:cs typeface="Arial" panose="020B0604020202020204" pitchFamily="34" charset="0"/>
          </a:endParaRPr>
        </a:p>
      </dgm:t>
    </dgm:pt>
    <dgm:pt modelId="{E2B9E2BB-78C1-46E4-B1C6-DE64614011CA}">
      <dgm:prSet custT="1"/>
      <dgm:spPr/>
      <dgm:t>
        <a:bodyPr/>
        <a:lstStyle/>
        <a:p>
          <a:r>
            <a:rPr lang="en-GB" sz="600" b="1" dirty="0" smtClean="0">
              <a:latin typeface="Arial" panose="020B0604020202020204" pitchFamily="34" charset="0"/>
              <a:cs typeface="Arial" panose="020B0604020202020204" pitchFamily="34" charset="0"/>
            </a:rPr>
            <a:t>What I Think Tool</a:t>
          </a:r>
          <a:endParaRPr lang="en-GB" sz="600" b="0" dirty="0" smtClean="0">
            <a:latin typeface="Arial" panose="020B0604020202020204" pitchFamily="34" charset="0"/>
            <a:cs typeface="Arial" panose="020B0604020202020204" pitchFamily="34" charset="0"/>
          </a:endParaRPr>
        </a:p>
        <a:p>
          <a:r>
            <a:rPr lang="en-GB" sz="600" b="0" dirty="0" smtClean="0">
              <a:latin typeface="Arial" panose="020B0604020202020204" pitchFamily="34" charset="0"/>
              <a:cs typeface="Arial" panose="020B0604020202020204" pitchFamily="34" charset="0"/>
            </a:rPr>
            <a:t>Is a tool which supports professionals to encourage children and young people to express and record their own views about wellbeing, what help they might need and what they would like to change</a:t>
          </a:r>
          <a:endParaRPr lang="en-GB" sz="600" b="1" dirty="0">
            <a:latin typeface="Arial" panose="020B0604020202020204" pitchFamily="34" charset="0"/>
            <a:cs typeface="Arial" panose="020B0604020202020204" pitchFamily="34" charset="0"/>
          </a:endParaRPr>
        </a:p>
      </dgm:t>
    </dgm:pt>
    <dgm:pt modelId="{152418AA-F7C0-4835-B400-2BAB02E9CE37}" type="parTrans" cxnId="{5B45E3B8-C4C9-4D6D-A9C0-390F562DEBC4}">
      <dgm:prSet/>
      <dgm:spPr/>
      <dgm:t>
        <a:bodyPr/>
        <a:lstStyle/>
        <a:p>
          <a:endParaRPr lang="en-GB" sz="600">
            <a:latin typeface="Arial" panose="020B0604020202020204" pitchFamily="34" charset="0"/>
            <a:cs typeface="Arial" panose="020B0604020202020204" pitchFamily="34" charset="0"/>
          </a:endParaRPr>
        </a:p>
      </dgm:t>
    </dgm:pt>
    <dgm:pt modelId="{49FEEBF4-F7DC-4D91-8E4B-3882E22DA067}" type="sibTrans" cxnId="{5B45E3B8-C4C9-4D6D-A9C0-390F562DEBC4}">
      <dgm:prSet/>
      <dgm:spPr/>
      <dgm:t>
        <a:bodyPr/>
        <a:lstStyle/>
        <a:p>
          <a:endParaRPr lang="en-GB" sz="600">
            <a:latin typeface="Arial" panose="020B0604020202020204" pitchFamily="34" charset="0"/>
            <a:cs typeface="Arial" panose="020B0604020202020204" pitchFamily="34" charset="0"/>
          </a:endParaRPr>
        </a:p>
      </dgm:t>
    </dgm:pt>
    <dgm:pt modelId="{05AC2B36-DE6D-473E-A50A-3F467602439D}">
      <dgm:prSet custT="1"/>
      <dgm:spPr/>
      <dgm:t>
        <a:bodyPr/>
        <a:lstStyle/>
        <a:p>
          <a:r>
            <a:rPr lang="en-GB" sz="600" b="1" dirty="0" smtClean="0">
              <a:latin typeface="Arial" panose="020B0604020202020204" pitchFamily="34" charset="0"/>
              <a:cs typeface="Arial" panose="020B0604020202020204" pitchFamily="34" charset="0"/>
            </a:rPr>
            <a:t>Wellbeing Wheel</a:t>
          </a:r>
        </a:p>
        <a:p>
          <a:r>
            <a:rPr lang="en-GB" sz="600" b="0" dirty="0" smtClean="0">
              <a:latin typeface="Arial" panose="020B0604020202020204" pitchFamily="34" charset="0"/>
              <a:cs typeface="Arial" panose="020B0604020202020204" pitchFamily="34" charset="0"/>
            </a:rPr>
            <a:t>Represents</a:t>
          </a:r>
          <a:r>
            <a:rPr lang="en-GB" sz="600" b="0" baseline="0" dirty="0" smtClean="0">
              <a:latin typeface="Arial" panose="020B0604020202020204" pitchFamily="34" charset="0"/>
              <a:cs typeface="Arial" panose="020B0604020202020204" pitchFamily="34" charset="0"/>
            </a:rPr>
            <a:t> the eight indicators of wellbeing which are the desired outcomes for every child in Scotland.  Each aspect of children and young people’s wellbeing should be considered if professionals have any concern</a:t>
          </a:r>
          <a:endParaRPr lang="en-GB" sz="600" b="1" dirty="0" smtClean="0">
            <a:latin typeface="Arial" panose="020B0604020202020204" pitchFamily="34" charset="0"/>
            <a:cs typeface="Arial" panose="020B0604020202020204" pitchFamily="34" charset="0"/>
          </a:endParaRPr>
        </a:p>
      </dgm:t>
    </dgm:pt>
    <dgm:pt modelId="{B0411764-F155-4E7B-906E-629B6E660244}" type="parTrans" cxnId="{F260DD60-AE1D-4E50-8343-92D2E1D605E0}">
      <dgm:prSet/>
      <dgm:spPr/>
      <dgm:t>
        <a:bodyPr/>
        <a:lstStyle/>
        <a:p>
          <a:endParaRPr lang="en-GB" sz="600">
            <a:latin typeface="Arial" panose="020B0604020202020204" pitchFamily="34" charset="0"/>
            <a:cs typeface="Arial" panose="020B0604020202020204" pitchFamily="34" charset="0"/>
          </a:endParaRPr>
        </a:p>
      </dgm:t>
    </dgm:pt>
    <dgm:pt modelId="{6BAACDAC-17E2-411A-AFDD-A0FD26A7C194}" type="sibTrans" cxnId="{F260DD60-AE1D-4E50-8343-92D2E1D605E0}">
      <dgm:prSet/>
      <dgm:spPr/>
      <dgm:t>
        <a:bodyPr/>
        <a:lstStyle/>
        <a:p>
          <a:endParaRPr lang="en-GB" sz="600">
            <a:latin typeface="Arial" panose="020B0604020202020204" pitchFamily="34" charset="0"/>
            <a:cs typeface="Arial" panose="020B0604020202020204" pitchFamily="34" charset="0"/>
          </a:endParaRPr>
        </a:p>
      </dgm:t>
    </dgm:pt>
    <dgm:pt modelId="{11254A0E-76AB-434D-8C2D-95B53710C776}">
      <dgm:prSet custT="1"/>
      <dgm:spPr/>
      <dgm:t>
        <a:bodyPr/>
        <a:lstStyle/>
        <a:p>
          <a:r>
            <a:rPr lang="en-GB" sz="600" b="1" dirty="0" smtClean="0">
              <a:latin typeface="Arial" panose="020B0604020202020204" pitchFamily="34" charset="0"/>
              <a:cs typeface="Arial" panose="020B0604020202020204" pitchFamily="34" charset="0"/>
            </a:rPr>
            <a:t>Discussion with child/young person</a:t>
          </a:r>
        </a:p>
        <a:p>
          <a:r>
            <a:rPr lang="en-GB" sz="600" b="0" dirty="0" smtClean="0">
              <a:latin typeface="Arial" panose="020B0604020202020204" pitchFamily="34" charset="0"/>
              <a:cs typeface="Arial" panose="020B0604020202020204" pitchFamily="34" charset="0"/>
            </a:rPr>
            <a:t>Children and young people should be consistently involved in the decisions which affect their lives and professionals are expected to encourage participation at every stage in any process of assessment, planning and review</a:t>
          </a:r>
          <a:endParaRPr lang="en-GB" sz="600" b="0" dirty="0">
            <a:latin typeface="Arial" panose="020B0604020202020204" pitchFamily="34" charset="0"/>
            <a:cs typeface="Arial" panose="020B0604020202020204" pitchFamily="34" charset="0"/>
          </a:endParaRPr>
        </a:p>
      </dgm:t>
    </dgm:pt>
    <dgm:pt modelId="{43041BDE-1ECC-490E-8A92-CD4F50EEAD77}" type="parTrans" cxnId="{41869CE7-C712-426C-9E9E-0C43E4997B84}">
      <dgm:prSet/>
      <dgm:spPr/>
      <dgm:t>
        <a:bodyPr/>
        <a:lstStyle/>
        <a:p>
          <a:endParaRPr lang="en-GB" sz="600">
            <a:latin typeface="Arial" panose="020B0604020202020204" pitchFamily="34" charset="0"/>
            <a:cs typeface="Arial" panose="020B0604020202020204" pitchFamily="34" charset="0"/>
          </a:endParaRPr>
        </a:p>
      </dgm:t>
    </dgm:pt>
    <dgm:pt modelId="{2401FDC4-60D5-4183-8320-71094AD617DD}" type="sibTrans" cxnId="{41869CE7-C712-426C-9E9E-0C43E4997B84}">
      <dgm:prSet/>
      <dgm:spPr/>
      <dgm:t>
        <a:bodyPr/>
        <a:lstStyle/>
        <a:p>
          <a:endParaRPr lang="en-GB" sz="600">
            <a:latin typeface="Arial" panose="020B0604020202020204" pitchFamily="34" charset="0"/>
            <a:cs typeface="Arial" panose="020B0604020202020204" pitchFamily="34" charset="0"/>
          </a:endParaRPr>
        </a:p>
      </dgm:t>
    </dgm:pt>
    <dgm:pt modelId="{335E8A5D-A592-4982-93D9-8C4DFF369C51}">
      <dgm:prSet custT="1"/>
      <dgm:spPr/>
      <dgm:t>
        <a:bodyPr/>
        <a:lstStyle/>
        <a:p>
          <a:r>
            <a:rPr lang="en-GB" sz="600" b="1" dirty="0" smtClean="0">
              <a:latin typeface="Arial" panose="020B0604020202020204" pitchFamily="34" charset="0"/>
              <a:cs typeface="Arial" panose="020B0604020202020204" pitchFamily="34" charset="0"/>
            </a:rPr>
            <a:t>Resilience Matrix</a:t>
          </a:r>
        </a:p>
        <a:p>
          <a:r>
            <a:rPr lang="en-GB" sz="600" b="0" dirty="0" smtClean="0">
              <a:latin typeface="Arial" panose="020B0604020202020204" pitchFamily="34" charset="0"/>
              <a:cs typeface="Arial" panose="020B0604020202020204" pitchFamily="34" charset="0"/>
            </a:rPr>
            <a:t>The tool which is used to analyse all the available information to identify the priority issues in a child or young person’s life and what needs to change.  It allows the balance between adversity and protective factors and between resilience and vulnerability to be identified</a:t>
          </a:r>
          <a:endParaRPr lang="en-GB" sz="600" dirty="0">
            <a:latin typeface="Arial" panose="020B0604020202020204" pitchFamily="34" charset="0"/>
            <a:cs typeface="Arial" panose="020B0604020202020204" pitchFamily="34" charset="0"/>
          </a:endParaRPr>
        </a:p>
      </dgm:t>
    </dgm:pt>
    <dgm:pt modelId="{18717550-4261-459F-AC5D-0716D0D8F847}" type="parTrans" cxnId="{CBBFE6A5-01C7-408E-83A2-7324851971A8}">
      <dgm:prSet/>
      <dgm:spPr/>
      <dgm:t>
        <a:bodyPr/>
        <a:lstStyle/>
        <a:p>
          <a:endParaRPr lang="en-GB" sz="600">
            <a:latin typeface="Arial" panose="020B0604020202020204" pitchFamily="34" charset="0"/>
            <a:cs typeface="Arial" panose="020B0604020202020204" pitchFamily="34" charset="0"/>
          </a:endParaRPr>
        </a:p>
      </dgm:t>
    </dgm:pt>
    <dgm:pt modelId="{C201CA22-CDC5-49D3-9FCB-310686EDBF16}" type="sibTrans" cxnId="{CBBFE6A5-01C7-408E-83A2-7324851971A8}">
      <dgm:prSet/>
      <dgm:spPr/>
      <dgm:t>
        <a:bodyPr/>
        <a:lstStyle/>
        <a:p>
          <a:endParaRPr lang="en-GB" sz="600">
            <a:latin typeface="Arial" panose="020B0604020202020204" pitchFamily="34" charset="0"/>
            <a:cs typeface="Arial" panose="020B0604020202020204" pitchFamily="34" charset="0"/>
          </a:endParaRPr>
        </a:p>
      </dgm:t>
    </dgm:pt>
    <dgm:pt modelId="{A9BC45E4-33E9-407B-ADEC-2CE643E2873B}" type="pres">
      <dgm:prSet presAssocID="{0FA570F9-6EF2-4245-8A66-9EBD439A0424}" presName="linearFlow" presStyleCnt="0">
        <dgm:presLayoutVars>
          <dgm:dir/>
          <dgm:resizeHandles val="exact"/>
        </dgm:presLayoutVars>
      </dgm:prSet>
      <dgm:spPr/>
      <dgm:t>
        <a:bodyPr/>
        <a:lstStyle/>
        <a:p>
          <a:endParaRPr lang="en-GB"/>
        </a:p>
      </dgm:t>
    </dgm:pt>
    <dgm:pt modelId="{D86C8194-DCA3-4E01-AC73-8775A3CEB3FC}" type="pres">
      <dgm:prSet presAssocID="{9DBCEB50-2C77-4EF4-B361-C9CE96BE5F92}" presName="comp" presStyleCnt="0"/>
      <dgm:spPr/>
    </dgm:pt>
    <dgm:pt modelId="{9DFE3B8C-0C60-4D2A-87DD-BE4D76FAB078}" type="pres">
      <dgm:prSet presAssocID="{9DBCEB50-2C77-4EF4-B361-C9CE96BE5F92}" presName="rect2" presStyleLbl="node1" presStyleIdx="0" presStyleCnt="5">
        <dgm:presLayoutVars>
          <dgm:bulletEnabled val="1"/>
        </dgm:presLayoutVars>
      </dgm:prSet>
      <dgm:spPr/>
      <dgm:t>
        <a:bodyPr/>
        <a:lstStyle/>
        <a:p>
          <a:endParaRPr lang="en-GB"/>
        </a:p>
      </dgm:t>
    </dgm:pt>
    <dgm:pt modelId="{C7D5DA03-F008-4647-B958-841749BC3143}" type="pres">
      <dgm:prSet presAssocID="{9DBCEB50-2C77-4EF4-B361-C9CE96BE5F92}" presName="rect1" presStyleLbl="lnNode1" presStyleIdx="0" presStyleCnt="5" custScaleX="110000"/>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991" r="6991"/>
          </a:stretch>
        </a:blipFill>
      </dgm:spPr>
    </dgm:pt>
    <dgm:pt modelId="{FC4EFFF0-0248-4DE5-AFD3-471BBE46588F}" type="pres">
      <dgm:prSet presAssocID="{A43B3DEB-A972-4D7C-B157-CEC03D95C481}" presName="sibTrans" presStyleCnt="0"/>
      <dgm:spPr/>
    </dgm:pt>
    <dgm:pt modelId="{7F6BA6D4-33AE-4F98-8E54-F8EC1F07AC60}" type="pres">
      <dgm:prSet presAssocID="{E2B9E2BB-78C1-46E4-B1C6-DE64614011CA}" presName="comp" presStyleCnt="0"/>
      <dgm:spPr/>
    </dgm:pt>
    <dgm:pt modelId="{596FE1CB-4B8C-4B64-A32E-39660D4B08BB}" type="pres">
      <dgm:prSet presAssocID="{E2B9E2BB-78C1-46E4-B1C6-DE64614011CA}" presName="rect2" presStyleLbl="node1" presStyleIdx="1" presStyleCnt="5">
        <dgm:presLayoutVars>
          <dgm:bulletEnabled val="1"/>
        </dgm:presLayoutVars>
      </dgm:prSet>
      <dgm:spPr/>
      <dgm:t>
        <a:bodyPr/>
        <a:lstStyle/>
        <a:p>
          <a:endParaRPr lang="en-GB"/>
        </a:p>
      </dgm:t>
    </dgm:pt>
    <dgm:pt modelId="{736D959D-DB1D-4808-BA47-A3CA64694C04}" type="pres">
      <dgm:prSet presAssocID="{E2B9E2BB-78C1-46E4-B1C6-DE64614011CA}" presName="rect1" presStyleLbl="lnNode1" presStyleIdx="1" presStyleCnt="5"/>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8145" b="8145"/>
          </a:stretch>
        </a:blipFill>
      </dgm:spPr>
      <dgm:t>
        <a:bodyPr/>
        <a:lstStyle/>
        <a:p>
          <a:endParaRPr lang="en-GB"/>
        </a:p>
      </dgm:t>
    </dgm:pt>
    <dgm:pt modelId="{4719C0CC-A299-421A-A887-A38852FEE324}" type="pres">
      <dgm:prSet presAssocID="{49FEEBF4-F7DC-4D91-8E4B-3882E22DA067}" presName="sibTrans" presStyleCnt="0"/>
      <dgm:spPr/>
    </dgm:pt>
    <dgm:pt modelId="{A6F8084F-D0ED-4F7F-A909-5F2E53D73909}" type="pres">
      <dgm:prSet presAssocID="{05AC2B36-DE6D-473E-A50A-3F467602439D}" presName="comp" presStyleCnt="0"/>
      <dgm:spPr/>
    </dgm:pt>
    <dgm:pt modelId="{85D0F2BA-543A-4BB8-9092-6E0FA891B9E1}" type="pres">
      <dgm:prSet presAssocID="{05AC2B36-DE6D-473E-A50A-3F467602439D}" presName="rect2" presStyleLbl="node1" presStyleIdx="2" presStyleCnt="5">
        <dgm:presLayoutVars>
          <dgm:bulletEnabled val="1"/>
        </dgm:presLayoutVars>
      </dgm:prSet>
      <dgm:spPr/>
      <dgm:t>
        <a:bodyPr/>
        <a:lstStyle/>
        <a:p>
          <a:endParaRPr lang="en-GB"/>
        </a:p>
      </dgm:t>
    </dgm:pt>
    <dgm:pt modelId="{DEA44D40-5561-4F51-80B8-2A047FD6982A}" type="pres">
      <dgm:prSet presAssocID="{05AC2B36-DE6D-473E-A50A-3F467602439D}" presName="rect1" presStyleLbl="lnNode1" presStyleIdx="2" presStyleCnt="5"/>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6991" r="6991"/>
          </a:stretch>
        </a:blipFill>
      </dgm:spPr>
    </dgm:pt>
    <dgm:pt modelId="{95835783-8F3A-4337-B270-4B74675B34E0}" type="pres">
      <dgm:prSet presAssocID="{6BAACDAC-17E2-411A-AFDD-A0FD26A7C194}" presName="sibTrans" presStyleCnt="0"/>
      <dgm:spPr/>
    </dgm:pt>
    <dgm:pt modelId="{712B0ACB-69E5-4083-B9D2-D12DD5102B0E}" type="pres">
      <dgm:prSet presAssocID="{11254A0E-76AB-434D-8C2D-95B53710C776}" presName="comp" presStyleCnt="0"/>
      <dgm:spPr/>
    </dgm:pt>
    <dgm:pt modelId="{B9510037-1E8F-487C-9C2B-962480EE632E}" type="pres">
      <dgm:prSet presAssocID="{11254A0E-76AB-434D-8C2D-95B53710C776}" presName="rect2" presStyleLbl="node1" presStyleIdx="3" presStyleCnt="5">
        <dgm:presLayoutVars>
          <dgm:bulletEnabled val="1"/>
        </dgm:presLayoutVars>
      </dgm:prSet>
      <dgm:spPr/>
      <dgm:t>
        <a:bodyPr/>
        <a:lstStyle/>
        <a:p>
          <a:endParaRPr lang="en-GB"/>
        </a:p>
      </dgm:t>
    </dgm:pt>
    <dgm:pt modelId="{F8D10999-F9F6-4721-9798-CA91165F323E}" type="pres">
      <dgm:prSet presAssocID="{11254A0E-76AB-434D-8C2D-95B53710C776}" presName="rect1" presStyleLbl="lnNode1" presStyleIdx="3" presStyleCnt="5"/>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9803" b="9803"/>
          </a:stretch>
        </a:blipFill>
      </dgm:spPr>
    </dgm:pt>
    <dgm:pt modelId="{CB8D2BC0-4145-4D60-A411-EF234B51D1BB}" type="pres">
      <dgm:prSet presAssocID="{2401FDC4-60D5-4183-8320-71094AD617DD}" presName="sibTrans" presStyleCnt="0"/>
      <dgm:spPr/>
    </dgm:pt>
    <dgm:pt modelId="{AE53E3E9-5CA8-4BCE-95E4-958A8715ACCF}" type="pres">
      <dgm:prSet presAssocID="{335E8A5D-A592-4982-93D9-8C4DFF369C51}" presName="comp" presStyleCnt="0"/>
      <dgm:spPr/>
    </dgm:pt>
    <dgm:pt modelId="{9408048F-661B-44F2-B4F2-B39283C93907}" type="pres">
      <dgm:prSet presAssocID="{335E8A5D-A592-4982-93D9-8C4DFF369C51}" presName="rect2" presStyleLbl="node1" presStyleIdx="4" presStyleCnt="5">
        <dgm:presLayoutVars>
          <dgm:bulletEnabled val="1"/>
        </dgm:presLayoutVars>
      </dgm:prSet>
      <dgm:spPr/>
      <dgm:t>
        <a:bodyPr/>
        <a:lstStyle/>
        <a:p>
          <a:endParaRPr lang="en-GB"/>
        </a:p>
      </dgm:t>
    </dgm:pt>
    <dgm:pt modelId="{4C13F903-B2D3-4E6E-AD13-3A3592B55EC2}" type="pres">
      <dgm:prSet presAssocID="{335E8A5D-A592-4982-93D9-8C4DFF369C51}" presName="rect1" presStyleLbl="lnNode1" presStyleIdx="4" presStyleCnt="5"/>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62" b="262"/>
          </a:stretch>
        </a:blipFill>
      </dgm:spPr>
    </dgm:pt>
  </dgm:ptLst>
  <dgm:cxnLst>
    <dgm:cxn modelId="{CBBFE6A5-01C7-408E-83A2-7324851971A8}" srcId="{0FA570F9-6EF2-4245-8A66-9EBD439A0424}" destId="{335E8A5D-A592-4982-93D9-8C4DFF369C51}" srcOrd="4" destOrd="0" parTransId="{18717550-4261-459F-AC5D-0716D0D8F847}" sibTransId="{C201CA22-CDC5-49D3-9FCB-310686EDBF16}"/>
    <dgm:cxn modelId="{D413A847-1365-4730-96AC-F12D5A93576A}" type="presOf" srcId="{335E8A5D-A592-4982-93D9-8C4DFF369C51}" destId="{9408048F-661B-44F2-B4F2-B39283C93907}" srcOrd="0" destOrd="0" presId="urn:microsoft.com/office/officeart/2008/layout/AlternatingPictureBlocks"/>
    <dgm:cxn modelId="{5B45E3B8-C4C9-4D6D-A9C0-390F562DEBC4}" srcId="{0FA570F9-6EF2-4245-8A66-9EBD439A0424}" destId="{E2B9E2BB-78C1-46E4-B1C6-DE64614011CA}" srcOrd="1" destOrd="0" parTransId="{152418AA-F7C0-4835-B400-2BAB02E9CE37}" sibTransId="{49FEEBF4-F7DC-4D91-8E4B-3882E22DA067}"/>
    <dgm:cxn modelId="{A23864A6-2E36-4DD4-BBEE-79EE8160FFDB}" type="presOf" srcId="{9DBCEB50-2C77-4EF4-B361-C9CE96BE5F92}" destId="{9DFE3B8C-0C60-4D2A-87DD-BE4D76FAB078}" srcOrd="0" destOrd="0" presId="urn:microsoft.com/office/officeart/2008/layout/AlternatingPictureBlocks"/>
    <dgm:cxn modelId="{21637BAA-77A6-4E54-8BBD-BF44A89E4F39}" type="presOf" srcId="{0FA570F9-6EF2-4245-8A66-9EBD439A0424}" destId="{A9BC45E4-33E9-407B-ADEC-2CE643E2873B}" srcOrd="0" destOrd="0" presId="urn:microsoft.com/office/officeart/2008/layout/AlternatingPictureBlocks"/>
    <dgm:cxn modelId="{41869CE7-C712-426C-9E9E-0C43E4997B84}" srcId="{0FA570F9-6EF2-4245-8A66-9EBD439A0424}" destId="{11254A0E-76AB-434D-8C2D-95B53710C776}" srcOrd="3" destOrd="0" parTransId="{43041BDE-1ECC-490E-8A92-CD4F50EEAD77}" sibTransId="{2401FDC4-60D5-4183-8320-71094AD617DD}"/>
    <dgm:cxn modelId="{7364B689-E10D-4409-B09D-886027C1C543}" srcId="{0FA570F9-6EF2-4245-8A66-9EBD439A0424}" destId="{9DBCEB50-2C77-4EF4-B361-C9CE96BE5F92}" srcOrd="0" destOrd="0" parTransId="{B80AFC8D-3DA1-4686-9BA1-5A2AA4DAB386}" sibTransId="{A43B3DEB-A972-4D7C-B157-CEC03D95C481}"/>
    <dgm:cxn modelId="{5FD13E4F-29BB-45D9-BD80-FE96AC8310A7}" type="presOf" srcId="{11254A0E-76AB-434D-8C2D-95B53710C776}" destId="{B9510037-1E8F-487C-9C2B-962480EE632E}" srcOrd="0" destOrd="0" presId="urn:microsoft.com/office/officeart/2008/layout/AlternatingPictureBlocks"/>
    <dgm:cxn modelId="{F260DD60-AE1D-4E50-8343-92D2E1D605E0}" srcId="{0FA570F9-6EF2-4245-8A66-9EBD439A0424}" destId="{05AC2B36-DE6D-473E-A50A-3F467602439D}" srcOrd="2" destOrd="0" parTransId="{B0411764-F155-4E7B-906E-629B6E660244}" sibTransId="{6BAACDAC-17E2-411A-AFDD-A0FD26A7C194}"/>
    <dgm:cxn modelId="{62BBB408-26D8-4D91-9F27-1D69EAC9D8F9}" type="presOf" srcId="{E2B9E2BB-78C1-46E4-B1C6-DE64614011CA}" destId="{596FE1CB-4B8C-4B64-A32E-39660D4B08BB}" srcOrd="0" destOrd="0" presId="urn:microsoft.com/office/officeart/2008/layout/AlternatingPictureBlocks"/>
    <dgm:cxn modelId="{3B7C7A5A-7C1D-4A9F-B072-8EEE1EBB4083}" type="presOf" srcId="{05AC2B36-DE6D-473E-A50A-3F467602439D}" destId="{85D0F2BA-543A-4BB8-9092-6E0FA891B9E1}" srcOrd="0" destOrd="0" presId="urn:microsoft.com/office/officeart/2008/layout/AlternatingPictureBlocks"/>
    <dgm:cxn modelId="{E6B761A7-C4F7-487C-ADB3-E6C7EFBCF8EA}" type="presParOf" srcId="{A9BC45E4-33E9-407B-ADEC-2CE643E2873B}" destId="{D86C8194-DCA3-4E01-AC73-8775A3CEB3FC}" srcOrd="0" destOrd="0" presId="urn:microsoft.com/office/officeart/2008/layout/AlternatingPictureBlocks"/>
    <dgm:cxn modelId="{8EACE17F-21ED-4A0B-BD10-7A3034B66C96}" type="presParOf" srcId="{D86C8194-DCA3-4E01-AC73-8775A3CEB3FC}" destId="{9DFE3B8C-0C60-4D2A-87DD-BE4D76FAB078}" srcOrd="0" destOrd="0" presId="urn:microsoft.com/office/officeart/2008/layout/AlternatingPictureBlocks"/>
    <dgm:cxn modelId="{2828E475-0A0B-41B5-8A9C-2C4B5D654B8A}" type="presParOf" srcId="{D86C8194-DCA3-4E01-AC73-8775A3CEB3FC}" destId="{C7D5DA03-F008-4647-B958-841749BC3143}" srcOrd="1" destOrd="0" presId="urn:microsoft.com/office/officeart/2008/layout/AlternatingPictureBlocks"/>
    <dgm:cxn modelId="{F55A109E-4730-4994-8F77-A661094E3CE1}" type="presParOf" srcId="{A9BC45E4-33E9-407B-ADEC-2CE643E2873B}" destId="{FC4EFFF0-0248-4DE5-AFD3-471BBE46588F}" srcOrd="1" destOrd="0" presId="urn:microsoft.com/office/officeart/2008/layout/AlternatingPictureBlocks"/>
    <dgm:cxn modelId="{7AACCA3C-F8D4-4DCA-A46A-1F581A33B9C9}" type="presParOf" srcId="{A9BC45E4-33E9-407B-ADEC-2CE643E2873B}" destId="{7F6BA6D4-33AE-4F98-8E54-F8EC1F07AC60}" srcOrd="2" destOrd="0" presId="urn:microsoft.com/office/officeart/2008/layout/AlternatingPictureBlocks"/>
    <dgm:cxn modelId="{1BD81EF2-0F03-466E-BCD3-9865491745BC}" type="presParOf" srcId="{7F6BA6D4-33AE-4F98-8E54-F8EC1F07AC60}" destId="{596FE1CB-4B8C-4B64-A32E-39660D4B08BB}" srcOrd="0" destOrd="0" presId="urn:microsoft.com/office/officeart/2008/layout/AlternatingPictureBlocks"/>
    <dgm:cxn modelId="{C1AB23C6-B2BF-4D3E-B535-9E298D901F36}" type="presParOf" srcId="{7F6BA6D4-33AE-4F98-8E54-F8EC1F07AC60}" destId="{736D959D-DB1D-4808-BA47-A3CA64694C04}" srcOrd="1" destOrd="0" presId="urn:microsoft.com/office/officeart/2008/layout/AlternatingPictureBlocks"/>
    <dgm:cxn modelId="{DF909A4C-E090-4B4E-A668-D96FCCD8BCA5}" type="presParOf" srcId="{A9BC45E4-33E9-407B-ADEC-2CE643E2873B}" destId="{4719C0CC-A299-421A-A887-A38852FEE324}" srcOrd="3" destOrd="0" presId="urn:microsoft.com/office/officeart/2008/layout/AlternatingPictureBlocks"/>
    <dgm:cxn modelId="{6C96A3EC-2132-47F0-BAE3-6EB06990F20C}" type="presParOf" srcId="{A9BC45E4-33E9-407B-ADEC-2CE643E2873B}" destId="{A6F8084F-D0ED-4F7F-A909-5F2E53D73909}" srcOrd="4" destOrd="0" presId="urn:microsoft.com/office/officeart/2008/layout/AlternatingPictureBlocks"/>
    <dgm:cxn modelId="{E886DDD8-82D6-4AD2-83C0-73160ECA22E1}" type="presParOf" srcId="{A6F8084F-D0ED-4F7F-A909-5F2E53D73909}" destId="{85D0F2BA-543A-4BB8-9092-6E0FA891B9E1}" srcOrd="0" destOrd="0" presId="urn:microsoft.com/office/officeart/2008/layout/AlternatingPictureBlocks"/>
    <dgm:cxn modelId="{F25E3906-57C9-4086-8222-A1C1B81B1F37}" type="presParOf" srcId="{A6F8084F-D0ED-4F7F-A909-5F2E53D73909}" destId="{DEA44D40-5561-4F51-80B8-2A047FD6982A}" srcOrd="1" destOrd="0" presId="urn:microsoft.com/office/officeart/2008/layout/AlternatingPictureBlocks"/>
    <dgm:cxn modelId="{5607FFD0-8C0E-47F0-85C0-A4422F96FF3F}" type="presParOf" srcId="{A9BC45E4-33E9-407B-ADEC-2CE643E2873B}" destId="{95835783-8F3A-4337-B270-4B74675B34E0}" srcOrd="5" destOrd="0" presId="urn:microsoft.com/office/officeart/2008/layout/AlternatingPictureBlocks"/>
    <dgm:cxn modelId="{858459A8-A006-4581-B69A-9B7320CA0089}" type="presParOf" srcId="{A9BC45E4-33E9-407B-ADEC-2CE643E2873B}" destId="{712B0ACB-69E5-4083-B9D2-D12DD5102B0E}" srcOrd="6" destOrd="0" presId="urn:microsoft.com/office/officeart/2008/layout/AlternatingPictureBlocks"/>
    <dgm:cxn modelId="{0EFD339A-0433-4813-AF1F-507F9D0C939F}" type="presParOf" srcId="{712B0ACB-69E5-4083-B9D2-D12DD5102B0E}" destId="{B9510037-1E8F-487C-9C2B-962480EE632E}" srcOrd="0" destOrd="0" presId="urn:microsoft.com/office/officeart/2008/layout/AlternatingPictureBlocks"/>
    <dgm:cxn modelId="{90B73D13-3E8F-4480-B93C-8E8A6CECDDE6}" type="presParOf" srcId="{712B0ACB-69E5-4083-B9D2-D12DD5102B0E}" destId="{F8D10999-F9F6-4721-9798-CA91165F323E}" srcOrd="1" destOrd="0" presId="urn:microsoft.com/office/officeart/2008/layout/AlternatingPictureBlocks"/>
    <dgm:cxn modelId="{972A9DF7-5D65-4EA9-98E4-618741133389}" type="presParOf" srcId="{A9BC45E4-33E9-407B-ADEC-2CE643E2873B}" destId="{CB8D2BC0-4145-4D60-A411-EF234B51D1BB}" srcOrd="7" destOrd="0" presId="urn:microsoft.com/office/officeart/2008/layout/AlternatingPictureBlocks"/>
    <dgm:cxn modelId="{785FE339-EAAB-4416-ACE5-38A048FB3EB4}" type="presParOf" srcId="{A9BC45E4-33E9-407B-ADEC-2CE643E2873B}" destId="{AE53E3E9-5CA8-4BCE-95E4-958A8715ACCF}" srcOrd="8" destOrd="0" presId="urn:microsoft.com/office/officeart/2008/layout/AlternatingPictureBlocks"/>
    <dgm:cxn modelId="{E356CECB-5904-40D3-90E4-4C0687B122E9}" type="presParOf" srcId="{AE53E3E9-5CA8-4BCE-95E4-958A8715ACCF}" destId="{9408048F-661B-44F2-B4F2-B39283C93907}" srcOrd="0" destOrd="0" presId="urn:microsoft.com/office/officeart/2008/layout/AlternatingPictureBlocks"/>
    <dgm:cxn modelId="{A01AEFBA-1822-4B73-95C1-87C181C297C8}" type="presParOf" srcId="{AE53E3E9-5CA8-4BCE-95E4-958A8715ACCF}" destId="{4C13F903-B2D3-4E6E-AD13-3A3592B55EC2}"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FA570F9-6EF2-4245-8A66-9EBD439A0424}" type="doc">
      <dgm:prSet loTypeId="urn:microsoft.com/office/officeart/2008/layout/AlternatingPictureBlocks" loCatId="picture" qsTypeId="urn:microsoft.com/office/officeart/2005/8/quickstyle/simple1" qsCatId="simple" csTypeId="urn:microsoft.com/office/officeart/2005/8/colors/accent5_1" csCatId="accent5" phldr="1"/>
      <dgm:spPr/>
      <dgm:t>
        <a:bodyPr/>
        <a:lstStyle/>
        <a:p>
          <a:endParaRPr lang="en-GB"/>
        </a:p>
      </dgm:t>
    </dgm:pt>
    <dgm:pt modelId="{B64BDBAD-F271-40FF-B94A-965E6EB12636}">
      <dgm:prSet custT="1"/>
      <dgm:spPr/>
      <dgm:t>
        <a:bodyPr/>
        <a:lstStyle/>
        <a:p>
          <a:r>
            <a:rPr lang="en-GB" sz="600" b="1" dirty="0" smtClean="0">
              <a:latin typeface="Arial" panose="020B0604020202020204" pitchFamily="34" charset="0"/>
              <a:cs typeface="Arial" panose="020B0604020202020204" pitchFamily="34" charset="0"/>
            </a:rPr>
            <a:t>Informed Consent</a:t>
          </a:r>
        </a:p>
        <a:p>
          <a:r>
            <a:rPr lang="en-GB" sz="600" b="0" dirty="0" smtClean="0">
              <a:latin typeface="Arial" panose="020B0604020202020204" pitchFamily="34" charset="0"/>
              <a:cs typeface="Arial" panose="020B0604020202020204" pitchFamily="34" charset="0"/>
            </a:rPr>
            <a:t>An agreed standard and format used to gain permission from children and families when it is in the best interest of a child or young person to share information with another professional</a:t>
          </a:r>
          <a:endParaRPr lang="en-GB" sz="600" b="0" dirty="0">
            <a:latin typeface="Arial" panose="020B0604020202020204" pitchFamily="34" charset="0"/>
            <a:cs typeface="Arial" panose="020B0604020202020204" pitchFamily="34" charset="0"/>
          </a:endParaRPr>
        </a:p>
      </dgm:t>
    </dgm:pt>
    <dgm:pt modelId="{7BE2CC30-8B99-4B7A-A055-08134BFB605D}" type="parTrans" cxnId="{9E6F097E-4856-42D8-B19C-0A5D7308A861}">
      <dgm:prSet/>
      <dgm:spPr/>
      <dgm:t>
        <a:bodyPr/>
        <a:lstStyle/>
        <a:p>
          <a:endParaRPr lang="en-GB" sz="600">
            <a:latin typeface="Arial" panose="020B0604020202020204" pitchFamily="34" charset="0"/>
            <a:cs typeface="Arial" panose="020B0604020202020204" pitchFamily="34" charset="0"/>
          </a:endParaRPr>
        </a:p>
      </dgm:t>
    </dgm:pt>
    <dgm:pt modelId="{D21D0465-C4C2-4D97-BF05-D834795E1521}" type="sibTrans" cxnId="{9E6F097E-4856-42D8-B19C-0A5D7308A861}">
      <dgm:prSet/>
      <dgm:spPr/>
      <dgm:t>
        <a:bodyPr/>
        <a:lstStyle/>
        <a:p>
          <a:endParaRPr lang="en-GB" sz="600">
            <a:latin typeface="Arial" panose="020B0604020202020204" pitchFamily="34" charset="0"/>
            <a:cs typeface="Arial" panose="020B0604020202020204" pitchFamily="34" charset="0"/>
          </a:endParaRPr>
        </a:p>
      </dgm:t>
    </dgm:pt>
    <dgm:pt modelId="{EBBDDF7C-3860-4E13-A160-805F33132077}">
      <dgm:prSet custT="1"/>
      <dgm:spPr/>
      <dgm:t>
        <a:bodyPr/>
        <a:lstStyle/>
        <a:p>
          <a:r>
            <a:rPr lang="en-GB" sz="600" b="1" dirty="0" smtClean="0">
              <a:latin typeface="Arial" panose="020B0604020202020204" pitchFamily="34" charset="0"/>
              <a:cs typeface="Arial" panose="020B0604020202020204" pitchFamily="34" charset="0"/>
            </a:rPr>
            <a:t>The Integrated Assessment</a:t>
          </a:r>
        </a:p>
        <a:p>
          <a:r>
            <a:rPr lang="en-GB" sz="600" b="0" dirty="0" smtClean="0">
              <a:latin typeface="Arial" panose="020B0604020202020204" pitchFamily="34" charset="0"/>
              <a:cs typeface="Arial" panose="020B0604020202020204" pitchFamily="34" charset="0"/>
            </a:rPr>
            <a:t>A format used when agencies need to integrate their working practice to develop a child’s wellbeing.  It builds from Single Agency Assessments and Plans using the My World Triangle and Resilience Matrix</a:t>
          </a:r>
          <a:endParaRPr lang="en-GB" sz="600" b="0" dirty="0">
            <a:latin typeface="Arial" panose="020B0604020202020204" pitchFamily="34" charset="0"/>
            <a:cs typeface="Arial" panose="020B0604020202020204" pitchFamily="34" charset="0"/>
          </a:endParaRPr>
        </a:p>
      </dgm:t>
    </dgm:pt>
    <dgm:pt modelId="{2C494A29-B219-47E2-A783-59E879DA47E9}" type="parTrans" cxnId="{32F23CD2-3139-405A-8EB3-0E04F7BC87F3}">
      <dgm:prSet/>
      <dgm:spPr/>
      <dgm:t>
        <a:bodyPr/>
        <a:lstStyle/>
        <a:p>
          <a:endParaRPr lang="en-GB" sz="600">
            <a:latin typeface="Arial" panose="020B0604020202020204" pitchFamily="34" charset="0"/>
            <a:cs typeface="Arial" panose="020B0604020202020204" pitchFamily="34" charset="0"/>
          </a:endParaRPr>
        </a:p>
      </dgm:t>
    </dgm:pt>
    <dgm:pt modelId="{742C63BE-8243-481E-BBE2-C3A861DA189E}" type="sibTrans" cxnId="{32F23CD2-3139-405A-8EB3-0E04F7BC87F3}">
      <dgm:prSet/>
      <dgm:spPr/>
      <dgm:t>
        <a:bodyPr/>
        <a:lstStyle/>
        <a:p>
          <a:endParaRPr lang="en-GB" sz="600">
            <a:latin typeface="Arial" panose="020B0604020202020204" pitchFamily="34" charset="0"/>
            <a:cs typeface="Arial" panose="020B0604020202020204" pitchFamily="34" charset="0"/>
          </a:endParaRPr>
        </a:p>
      </dgm:t>
    </dgm:pt>
    <dgm:pt modelId="{484A4A1A-DCB3-4F2E-8948-9418DB25AEB9}">
      <dgm:prSet custT="1"/>
      <dgm:spPr/>
      <dgm:t>
        <a:bodyPr/>
        <a:lstStyle/>
        <a:p>
          <a:r>
            <a:rPr lang="en-GB" sz="600" b="1" dirty="0" smtClean="0">
              <a:latin typeface="Arial" panose="020B0604020202020204" pitchFamily="34" charset="0"/>
              <a:cs typeface="Arial" panose="020B0604020202020204" pitchFamily="34" charset="0"/>
            </a:rPr>
            <a:t>The Child/Young Person’s Network of Support</a:t>
          </a:r>
        </a:p>
        <a:p>
          <a:r>
            <a:rPr lang="en-GB" sz="600" b="0" dirty="0" smtClean="0">
              <a:latin typeface="Arial" panose="020B0604020202020204" pitchFamily="34" charset="0"/>
              <a:cs typeface="Arial" panose="020B0604020202020204" pitchFamily="34" charset="0"/>
            </a:rPr>
            <a:t>This is the term used to describe the group of practitioners who are contributing to improving a child/young person’s wellbeing at any given time.  It could be a large group from different agencies or two or more practitioners from the same agency</a:t>
          </a:r>
          <a:endParaRPr lang="en-GB" sz="600" b="0" dirty="0">
            <a:latin typeface="Arial" panose="020B0604020202020204" pitchFamily="34" charset="0"/>
            <a:cs typeface="Arial" panose="020B0604020202020204" pitchFamily="34" charset="0"/>
          </a:endParaRPr>
        </a:p>
      </dgm:t>
    </dgm:pt>
    <dgm:pt modelId="{285DFCE7-38A4-41C2-BBA9-B54A45AD1C64}" type="parTrans" cxnId="{6308E844-38EF-4ACB-82A8-A43EC87B45C4}">
      <dgm:prSet/>
      <dgm:spPr/>
      <dgm:t>
        <a:bodyPr/>
        <a:lstStyle/>
        <a:p>
          <a:endParaRPr lang="en-GB" sz="600">
            <a:latin typeface="Arial" panose="020B0604020202020204" pitchFamily="34" charset="0"/>
            <a:cs typeface="Arial" panose="020B0604020202020204" pitchFamily="34" charset="0"/>
          </a:endParaRPr>
        </a:p>
      </dgm:t>
    </dgm:pt>
    <dgm:pt modelId="{E41F4802-F463-4877-95F5-4AA12ADDB792}" type="sibTrans" cxnId="{6308E844-38EF-4ACB-82A8-A43EC87B45C4}">
      <dgm:prSet/>
      <dgm:spPr/>
      <dgm:t>
        <a:bodyPr/>
        <a:lstStyle/>
        <a:p>
          <a:endParaRPr lang="en-GB" sz="600">
            <a:latin typeface="Arial" panose="020B0604020202020204" pitchFamily="34" charset="0"/>
            <a:cs typeface="Arial" panose="020B0604020202020204" pitchFamily="34" charset="0"/>
          </a:endParaRPr>
        </a:p>
      </dgm:t>
    </dgm:pt>
    <dgm:pt modelId="{19545748-B4C9-4862-A70D-AC4DCBBA6CD8}">
      <dgm:prSet custT="1"/>
      <dgm:spPr/>
      <dgm:t>
        <a:bodyPr/>
        <a:lstStyle/>
        <a:p>
          <a:r>
            <a:rPr lang="en-GB" sz="600" b="1" dirty="0" smtClean="0">
              <a:latin typeface="Arial" panose="020B0604020202020204" pitchFamily="34" charset="0"/>
              <a:cs typeface="Arial" panose="020B0604020202020204" pitchFamily="34" charset="0"/>
            </a:rPr>
            <a:t>Single Agency led plan</a:t>
          </a:r>
        </a:p>
        <a:p>
          <a:r>
            <a:rPr lang="en-GB" sz="600" b="0" dirty="0" smtClean="0">
              <a:latin typeface="Arial" panose="020B0604020202020204" pitchFamily="34" charset="0"/>
              <a:cs typeface="Arial" panose="020B0604020202020204" pitchFamily="34" charset="0"/>
            </a:rPr>
            <a:t>This plan is used within one agency and follows on from any Single Agency Assessments.  It identifies the desired outcomes or positive changes needed to a child’s wellbeing and the actions necessary to achieve them.  The Single Agency Plan will also contain timescales and who is responsible for achieving them</a:t>
          </a:r>
          <a:endParaRPr lang="en-GB" sz="600" b="0" dirty="0">
            <a:latin typeface="Arial" panose="020B0604020202020204" pitchFamily="34" charset="0"/>
            <a:cs typeface="Arial" panose="020B0604020202020204" pitchFamily="34" charset="0"/>
          </a:endParaRPr>
        </a:p>
      </dgm:t>
    </dgm:pt>
    <dgm:pt modelId="{8961C15A-876F-44FB-8AAC-1D3B3625F8B2}" type="parTrans" cxnId="{7A0FDC62-4306-42E3-A0B6-94032928B182}">
      <dgm:prSet/>
      <dgm:spPr/>
      <dgm:t>
        <a:bodyPr/>
        <a:lstStyle/>
        <a:p>
          <a:endParaRPr lang="en-GB" sz="600">
            <a:latin typeface="Arial" panose="020B0604020202020204" pitchFamily="34" charset="0"/>
            <a:cs typeface="Arial" panose="020B0604020202020204" pitchFamily="34" charset="0"/>
          </a:endParaRPr>
        </a:p>
      </dgm:t>
    </dgm:pt>
    <dgm:pt modelId="{F71984EB-3F22-4684-9465-593E413B026C}" type="sibTrans" cxnId="{7A0FDC62-4306-42E3-A0B6-94032928B182}">
      <dgm:prSet/>
      <dgm:spPr/>
      <dgm:t>
        <a:bodyPr/>
        <a:lstStyle/>
        <a:p>
          <a:endParaRPr lang="en-GB" sz="600">
            <a:latin typeface="Arial" panose="020B0604020202020204" pitchFamily="34" charset="0"/>
            <a:cs typeface="Arial" panose="020B0604020202020204" pitchFamily="34" charset="0"/>
          </a:endParaRPr>
        </a:p>
      </dgm:t>
    </dgm:pt>
    <dgm:pt modelId="{8ECFAAFB-A860-481F-B004-47556ADB12FA}">
      <dgm:prSet custT="1"/>
      <dgm:spPr/>
      <dgm:t>
        <a:bodyPr/>
        <a:lstStyle/>
        <a:p>
          <a:r>
            <a:rPr lang="en-GB" sz="600" b="1" dirty="0" smtClean="0">
              <a:latin typeface="Arial" panose="020B0604020202020204" pitchFamily="34" charset="0"/>
              <a:cs typeface="Arial" panose="020B0604020202020204" pitchFamily="34" charset="0"/>
            </a:rPr>
            <a:t>Multi Agency Plan</a:t>
          </a:r>
        </a:p>
        <a:p>
          <a:r>
            <a:rPr lang="en-GB" sz="600" b="0" dirty="0" smtClean="0">
              <a:latin typeface="Arial" panose="020B0604020202020204" pitchFamily="34" charset="0"/>
              <a:cs typeface="Arial" panose="020B0604020202020204" pitchFamily="34" charset="0"/>
            </a:rPr>
            <a:t>The multi agency plan is used when agencies need to integrate their working practice to develop a child or young person’s wellbeing.  It follows on from the Integrated Assessment and specifics the desired outcomes or positive changes and the actions necessary to achieve them.  It details exactly what will be done by whom and by when to develop a child or young person’s wellbeing</a:t>
          </a:r>
          <a:endParaRPr lang="en-GB" sz="600" dirty="0">
            <a:latin typeface="Arial" panose="020B0604020202020204" pitchFamily="34" charset="0"/>
            <a:cs typeface="Arial" panose="020B0604020202020204" pitchFamily="34" charset="0"/>
          </a:endParaRPr>
        </a:p>
      </dgm:t>
    </dgm:pt>
    <dgm:pt modelId="{A7E22F31-3D51-47C4-989D-29FB109C1080}" type="parTrans" cxnId="{548B991D-1154-4C94-87D0-F913E09C507F}">
      <dgm:prSet/>
      <dgm:spPr/>
      <dgm:t>
        <a:bodyPr/>
        <a:lstStyle/>
        <a:p>
          <a:endParaRPr lang="en-GB" sz="600">
            <a:latin typeface="Arial" panose="020B0604020202020204" pitchFamily="34" charset="0"/>
            <a:cs typeface="Arial" panose="020B0604020202020204" pitchFamily="34" charset="0"/>
          </a:endParaRPr>
        </a:p>
      </dgm:t>
    </dgm:pt>
    <dgm:pt modelId="{25948812-BB6B-4913-8686-6F5A5D2D18AB}" type="sibTrans" cxnId="{548B991D-1154-4C94-87D0-F913E09C507F}">
      <dgm:prSet/>
      <dgm:spPr/>
      <dgm:t>
        <a:bodyPr/>
        <a:lstStyle/>
        <a:p>
          <a:endParaRPr lang="en-GB" sz="600">
            <a:latin typeface="Arial" panose="020B0604020202020204" pitchFamily="34" charset="0"/>
            <a:cs typeface="Arial" panose="020B0604020202020204" pitchFamily="34" charset="0"/>
          </a:endParaRPr>
        </a:p>
      </dgm:t>
    </dgm:pt>
    <dgm:pt modelId="{A9BC45E4-33E9-407B-ADEC-2CE643E2873B}" type="pres">
      <dgm:prSet presAssocID="{0FA570F9-6EF2-4245-8A66-9EBD439A0424}" presName="linearFlow" presStyleCnt="0">
        <dgm:presLayoutVars>
          <dgm:dir/>
          <dgm:resizeHandles val="exact"/>
        </dgm:presLayoutVars>
      </dgm:prSet>
      <dgm:spPr/>
      <dgm:t>
        <a:bodyPr/>
        <a:lstStyle/>
        <a:p>
          <a:endParaRPr lang="en-GB"/>
        </a:p>
      </dgm:t>
    </dgm:pt>
    <dgm:pt modelId="{8F52CC09-4A20-4DD0-A6DA-E87F028EB568}" type="pres">
      <dgm:prSet presAssocID="{B64BDBAD-F271-40FF-B94A-965E6EB12636}" presName="comp" presStyleCnt="0"/>
      <dgm:spPr/>
    </dgm:pt>
    <dgm:pt modelId="{9D1683E5-D916-4137-A92A-058B35B9E04E}" type="pres">
      <dgm:prSet presAssocID="{B64BDBAD-F271-40FF-B94A-965E6EB12636}" presName="rect2" presStyleLbl="node1" presStyleIdx="0" presStyleCnt="5">
        <dgm:presLayoutVars>
          <dgm:bulletEnabled val="1"/>
        </dgm:presLayoutVars>
      </dgm:prSet>
      <dgm:spPr/>
      <dgm:t>
        <a:bodyPr/>
        <a:lstStyle/>
        <a:p>
          <a:endParaRPr lang="en-GB"/>
        </a:p>
      </dgm:t>
    </dgm:pt>
    <dgm:pt modelId="{9EDA4797-CE08-42F0-A280-7712B60A5EBB}" type="pres">
      <dgm:prSet presAssocID="{B64BDBAD-F271-40FF-B94A-965E6EB12636}" presName="rect1" presStyleLbl="lnNode1" presStyleIdx="0" presStyleCnt="5"/>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127" r="6127"/>
          </a:stretch>
        </a:blipFill>
      </dgm:spPr>
    </dgm:pt>
    <dgm:pt modelId="{165E49DC-A562-41DE-81A4-502ADA0019C3}" type="pres">
      <dgm:prSet presAssocID="{D21D0465-C4C2-4D97-BF05-D834795E1521}" presName="sibTrans" presStyleCnt="0"/>
      <dgm:spPr/>
    </dgm:pt>
    <dgm:pt modelId="{CE6E012F-E1F8-427B-912E-A79EDC148DA1}" type="pres">
      <dgm:prSet presAssocID="{19545748-B4C9-4862-A70D-AC4DCBBA6CD8}" presName="comp" presStyleCnt="0"/>
      <dgm:spPr/>
    </dgm:pt>
    <dgm:pt modelId="{555B26E0-AFBE-4481-A204-D65DAF0CDCF2}" type="pres">
      <dgm:prSet presAssocID="{19545748-B4C9-4862-A70D-AC4DCBBA6CD8}" presName="rect2" presStyleLbl="node1" presStyleIdx="1" presStyleCnt="5">
        <dgm:presLayoutVars>
          <dgm:bulletEnabled val="1"/>
        </dgm:presLayoutVars>
      </dgm:prSet>
      <dgm:spPr/>
      <dgm:t>
        <a:bodyPr/>
        <a:lstStyle/>
        <a:p>
          <a:endParaRPr lang="en-GB"/>
        </a:p>
      </dgm:t>
    </dgm:pt>
    <dgm:pt modelId="{00D972BF-D26D-4F25-9F45-916CF31F62E3}" type="pres">
      <dgm:prSet presAssocID="{19545748-B4C9-4862-A70D-AC4DCBBA6CD8}" presName="rect1" presStyleLbl="lnNode1" presStyleIdx="1" presStyleCnt="5"/>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8918" r="18918"/>
          </a:stretch>
        </a:blipFill>
      </dgm:spPr>
    </dgm:pt>
    <dgm:pt modelId="{A87E56F3-591F-46E5-BDA7-460F8E2F12A0}" type="pres">
      <dgm:prSet presAssocID="{F71984EB-3F22-4684-9465-593E413B026C}" presName="sibTrans" presStyleCnt="0"/>
      <dgm:spPr/>
    </dgm:pt>
    <dgm:pt modelId="{B43943DB-1B27-4E9F-9EB5-278DE727D654}" type="pres">
      <dgm:prSet presAssocID="{EBBDDF7C-3860-4E13-A160-805F33132077}" presName="comp" presStyleCnt="0"/>
      <dgm:spPr/>
    </dgm:pt>
    <dgm:pt modelId="{69E717C4-619F-486C-BE4A-E17D0293B073}" type="pres">
      <dgm:prSet presAssocID="{EBBDDF7C-3860-4E13-A160-805F33132077}" presName="rect2" presStyleLbl="node1" presStyleIdx="2" presStyleCnt="5">
        <dgm:presLayoutVars>
          <dgm:bulletEnabled val="1"/>
        </dgm:presLayoutVars>
      </dgm:prSet>
      <dgm:spPr/>
      <dgm:t>
        <a:bodyPr/>
        <a:lstStyle/>
        <a:p>
          <a:endParaRPr lang="en-GB"/>
        </a:p>
      </dgm:t>
    </dgm:pt>
    <dgm:pt modelId="{9F5F99CF-ED15-4196-938E-019085423068}" type="pres">
      <dgm:prSet presAssocID="{EBBDDF7C-3860-4E13-A160-805F33132077}" presName="rect1" presStyleLbl="lnNode1" presStyleIdx="2" presStyleCnt="5"/>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23581" b="23581"/>
          </a:stretch>
        </a:blipFill>
      </dgm:spPr>
    </dgm:pt>
    <dgm:pt modelId="{4219A69B-B3B4-4B82-B396-D70D7B6089BD}" type="pres">
      <dgm:prSet presAssocID="{742C63BE-8243-481E-BBE2-C3A861DA189E}" presName="sibTrans" presStyleCnt="0"/>
      <dgm:spPr/>
    </dgm:pt>
    <dgm:pt modelId="{7A20B34D-4647-4CA0-8CB1-B1427FE90C12}" type="pres">
      <dgm:prSet presAssocID="{484A4A1A-DCB3-4F2E-8948-9418DB25AEB9}" presName="comp" presStyleCnt="0"/>
      <dgm:spPr/>
    </dgm:pt>
    <dgm:pt modelId="{2EF7B5EF-8C0D-4280-847B-5C63DCC43F60}" type="pres">
      <dgm:prSet presAssocID="{484A4A1A-DCB3-4F2E-8948-9418DB25AEB9}" presName="rect2" presStyleLbl="node1" presStyleIdx="3" presStyleCnt="5">
        <dgm:presLayoutVars>
          <dgm:bulletEnabled val="1"/>
        </dgm:presLayoutVars>
      </dgm:prSet>
      <dgm:spPr/>
      <dgm:t>
        <a:bodyPr/>
        <a:lstStyle/>
        <a:p>
          <a:endParaRPr lang="en-GB"/>
        </a:p>
      </dgm:t>
    </dgm:pt>
    <dgm:pt modelId="{9A258319-35E7-40CA-8AF0-4A75549EECB8}" type="pres">
      <dgm:prSet presAssocID="{484A4A1A-DCB3-4F2E-8948-9418DB25AEB9}" presName="rect1" presStyleLbl="lnNode1" presStyleIdx="3" presStyleCnt="5"/>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7078" r="7078"/>
          </a:stretch>
        </a:blipFill>
      </dgm:spPr>
    </dgm:pt>
    <dgm:pt modelId="{F8A1745F-3A63-43FF-A8EB-1C5A44B7BE98}" type="pres">
      <dgm:prSet presAssocID="{E41F4802-F463-4877-95F5-4AA12ADDB792}" presName="sibTrans" presStyleCnt="0"/>
      <dgm:spPr/>
    </dgm:pt>
    <dgm:pt modelId="{48830D49-FB23-46A4-A7D4-5B79835FC40D}" type="pres">
      <dgm:prSet presAssocID="{8ECFAAFB-A860-481F-B004-47556ADB12FA}" presName="comp" presStyleCnt="0"/>
      <dgm:spPr/>
    </dgm:pt>
    <dgm:pt modelId="{09314F99-4DA6-4FBD-8D6D-B3A7F2CA2F8F}" type="pres">
      <dgm:prSet presAssocID="{8ECFAAFB-A860-481F-B004-47556ADB12FA}" presName="rect2" presStyleLbl="node1" presStyleIdx="4" presStyleCnt="5">
        <dgm:presLayoutVars>
          <dgm:bulletEnabled val="1"/>
        </dgm:presLayoutVars>
      </dgm:prSet>
      <dgm:spPr/>
      <dgm:t>
        <a:bodyPr/>
        <a:lstStyle/>
        <a:p>
          <a:endParaRPr lang="en-GB"/>
        </a:p>
      </dgm:t>
    </dgm:pt>
    <dgm:pt modelId="{45C53DB4-64F2-4CAA-A4CA-D23BC3C79C62}" type="pres">
      <dgm:prSet presAssocID="{8ECFAAFB-A860-481F-B004-47556ADB12FA}" presName="rect1" presStyleLbl="lnNode1" presStyleIdx="4" presStyleCnt="5"/>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3517" b="3517"/>
          </a:stretch>
        </a:blipFill>
      </dgm:spPr>
    </dgm:pt>
  </dgm:ptLst>
  <dgm:cxnLst>
    <dgm:cxn modelId="{39637656-F59F-4D7B-AC78-8200E121CECF}" type="presOf" srcId="{0FA570F9-6EF2-4245-8A66-9EBD439A0424}" destId="{A9BC45E4-33E9-407B-ADEC-2CE643E2873B}" srcOrd="0" destOrd="0" presId="urn:microsoft.com/office/officeart/2008/layout/AlternatingPictureBlocks"/>
    <dgm:cxn modelId="{46FCFCBE-9EB6-43CE-86BD-A9C51C9D89FD}" type="presOf" srcId="{484A4A1A-DCB3-4F2E-8948-9418DB25AEB9}" destId="{2EF7B5EF-8C0D-4280-847B-5C63DCC43F60}" srcOrd="0" destOrd="0" presId="urn:microsoft.com/office/officeart/2008/layout/AlternatingPictureBlocks"/>
    <dgm:cxn modelId="{6308E844-38EF-4ACB-82A8-A43EC87B45C4}" srcId="{0FA570F9-6EF2-4245-8A66-9EBD439A0424}" destId="{484A4A1A-DCB3-4F2E-8948-9418DB25AEB9}" srcOrd="3" destOrd="0" parTransId="{285DFCE7-38A4-41C2-BBA9-B54A45AD1C64}" sibTransId="{E41F4802-F463-4877-95F5-4AA12ADDB792}"/>
    <dgm:cxn modelId="{32F23CD2-3139-405A-8EB3-0E04F7BC87F3}" srcId="{0FA570F9-6EF2-4245-8A66-9EBD439A0424}" destId="{EBBDDF7C-3860-4E13-A160-805F33132077}" srcOrd="2" destOrd="0" parTransId="{2C494A29-B219-47E2-A783-59E879DA47E9}" sibTransId="{742C63BE-8243-481E-BBE2-C3A861DA189E}"/>
    <dgm:cxn modelId="{022B57CC-6DB2-4409-9E1D-BB4A4B383D64}" type="presOf" srcId="{B64BDBAD-F271-40FF-B94A-965E6EB12636}" destId="{9D1683E5-D916-4137-A92A-058B35B9E04E}" srcOrd="0" destOrd="0" presId="urn:microsoft.com/office/officeart/2008/layout/AlternatingPictureBlocks"/>
    <dgm:cxn modelId="{9E6F097E-4856-42D8-B19C-0A5D7308A861}" srcId="{0FA570F9-6EF2-4245-8A66-9EBD439A0424}" destId="{B64BDBAD-F271-40FF-B94A-965E6EB12636}" srcOrd="0" destOrd="0" parTransId="{7BE2CC30-8B99-4B7A-A055-08134BFB605D}" sibTransId="{D21D0465-C4C2-4D97-BF05-D834795E1521}"/>
    <dgm:cxn modelId="{4789FB7A-B086-4854-9686-22B202AA0296}" type="presOf" srcId="{EBBDDF7C-3860-4E13-A160-805F33132077}" destId="{69E717C4-619F-486C-BE4A-E17D0293B073}" srcOrd="0" destOrd="0" presId="urn:microsoft.com/office/officeart/2008/layout/AlternatingPictureBlocks"/>
    <dgm:cxn modelId="{8F5B1FE3-75EE-4FCD-94D6-DBC5C75FC7FA}" type="presOf" srcId="{19545748-B4C9-4862-A70D-AC4DCBBA6CD8}" destId="{555B26E0-AFBE-4481-A204-D65DAF0CDCF2}" srcOrd="0" destOrd="0" presId="urn:microsoft.com/office/officeart/2008/layout/AlternatingPictureBlocks"/>
    <dgm:cxn modelId="{7A0FDC62-4306-42E3-A0B6-94032928B182}" srcId="{0FA570F9-6EF2-4245-8A66-9EBD439A0424}" destId="{19545748-B4C9-4862-A70D-AC4DCBBA6CD8}" srcOrd="1" destOrd="0" parTransId="{8961C15A-876F-44FB-8AAC-1D3B3625F8B2}" sibTransId="{F71984EB-3F22-4684-9465-593E413B026C}"/>
    <dgm:cxn modelId="{6233081C-388F-4F5D-B6CF-AEA75842724E}" type="presOf" srcId="{8ECFAAFB-A860-481F-B004-47556ADB12FA}" destId="{09314F99-4DA6-4FBD-8D6D-B3A7F2CA2F8F}" srcOrd="0" destOrd="0" presId="urn:microsoft.com/office/officeart/2008/layout/AlternatingPictureBlocks"/>
    <dgm:cxn modelId="{548B991D-1154-4C94-87D0-F913E09C507F}" srcId="{0FA570F9-6EF2-4245-8A66-9EBD439A0424}" destId="{8ECFAAFB-A860-481F-B004-47556ADB12FA}" srcOrd="4" destOrd="0" parTransId="{A7E22F31-3D51-47C4-989D-29FB109C1080}" sibTransId="{25948812-BB6B-4913-8686-6F5A5D2D18AB}"/>
    <dgm:cxn modelId="{1E4F0901-AF9E-427E-A041-A1627BEAD17E}" type="presParOf" srcId="{A9BC45E4-33E9-407B-ADEC-2CE643E2873B}" destId="{8F52CC09-4A20-4DD0-A6DA-E87F028EB568}" srcOrd="0" destOrd="0" presId="urn:microsoft.com/office/officeart/2008/layout/AlternatingPictureBlocks"/>
    <dgm:cxn modelId="{0DBC231E-1150-48EC-B691-28C0794B55C3}" type="presParOf" srcId="{8F52CC09-4A20-4DD0-A6DA-E87F028EB568}" destId="{9D1683E5-D916-4137-A92A-058B35B9E04E}" srcOrd="0" destOrd="0" presId="urn:microsoft.com/office/officeart/2008/layout/AlternatingPictureBlocks"/>
    <dgm:cxn modelId="{81149A87-A609-4B14-B5AC-B3F24C7E4DF9}" type="presParOf" srcId="{8F52CC09-4A20-4DD0-A6DA-E87F028EB568}" destId="{9EDA4797-CE08-42F0-A280-7712B60A5EBB}" srcOrd="1" destOrd="0" presId="urn:microsoft.com/office/officeart/2008/layout/AlternatingPictureBlocks"/>
    <dgm:cxn modelId="{9198BAD9-7B7F-4B30-B0EC-8949AEAD4BA9}" type="presParOf" srcId="{A9BC45E4-33E9-407B-ADEC-2CE643E2873B}" destId="{165E49DC-A562-41DE-81A4-502ADA0019C3}" srcOrd="1" destOrd="0" presId="urn:microsoft.com/office/officeart/2008/layout/AlternatingPictureBlocks"/>
    <dgm:cxn modelId="{7BE7B0F0-E3C4-46DC-99AC-0C65A08E3714}" type="presParOf" srcId="{A9BC45E4-33E9-407B-ADEC-2CE643E2873B}" destId="{CE6E012F-E1F8-427B-912E-A79EDC148DA1}" srcOrd="2" destOrd="0" presId="urn:microsoft.com/office/officeart/2008/layout/AlternatingPictureBlocks"/>
    <dgm:cxn modelId="{461F4AB1-E2E2-45D4-98DA-2FE7F814BC06}" type="presParOf" srcId="{CE6E012F-E1F8-427B-912E-A79EDC148DA1}" destId="{555B26E0-AFBE-4481-A204-D65DAF0CDCF2}" srcOrd="0" destOrd="0" presId="urn:microsoft.com/office/officeart/2008/layout/AlternatingPictureBlocks"/>
    <dgm:cxn modelId="{7A122DBF-12EE-422D-90B1-DF4F77B44CE5}" type="presParOf" srcId="{CE6E012F-E1F8-427B-912E-A79EDC148DA1}" destId="{00D972BF-D26D-4F25-9F45-916CF31F62E3}" srcOrd="1" destOrd="0" presId="urn:microsoft.com/office/officeart/2008/layout/AlternatingPictureBlocks"/>
    <dgm:cxn modelId="{02AC28A4-955E-4D7C-B89A-72F37F494D7B}" type="presParOf" srcId="{A9BC45E4-33E9-407B-ADEC-2CE643E2873B}" destId="{A87E56F3-591F-46E5-BDA7-460F8E2F12A0}" srcOrd="3" destOrd="0" presId="urn:microsoft.com/office/officeart/2008/layout/AlternatingPictureBlocks"/>
    <dgm:cxn modelId="{B28C925D-4B6D-4CBB-AC1C-DC6880EA1399}" type="presParOf" srcId="{A9BC45E4-33E9-407B-ADEC-2CE643E2873B}" destId="{B43943DB-1B27-4E9F-9EB5-278DE727D654}" srcOrd="4" destOrd="0" presId="urn:microsoft.com/office/officeart/2008/layout/AlternatingPictureBlocks"/>
    <dgm:cxn modelId="{4A8F0535-CCD4-464A-9512-30A4921039A0}" type="presParOf" srcId="{B43943DB-1B27-4E9F-9EB5-278DE727D654}" destId="{69E717C4-619F-486C-BE4A-E17D0293B073}" srcOrd="0" destOrd="0" presId="urn:microsoft.com/office/officeart/2008/layout/AlternatingPictureBlocks"/>
    <dgm:cxn modelId="{B2D49CA5-5892-488D-91A3-7B37B0EB63BB}" type="presParOf" srcId="{B43943DB-1B27-4E9F-9EB5-278DE727D654}" destId="{9F5F99CF-ED15-4196-938E-019085423068}" srcOrd="1" destOrd="0" presId="urn:microsoft.com/office/officeart/2008/layout/AlternatingPictureBlocks"/>
    <dgm:cxn modelId="{262E9CC5-9E3C-40CE-BA65-CA2A89F852DF}" type="presParOf" srcId="{A9BC45E4-33E9-407B-ADEC-2CE643E2873B}" destId="{4219A69B-B3B4-4B82-B396-D70D7B6089BD}" srcOrd="5" destOrd="0" presId="urn:microsoft.com/office/officeart/2008/layout/AlternatingPictureBlocks"/>
    <dgm:cxn modelId="{B6D2FAC9-0DF0-40BC-AFD3-38A89E5FBEE9}" type="presParOf" srcId="{A9BC45E4-33E9-407B-ADEC-2CE643E2873B}" destId="{7A20B34D-4647-4CA0-8CB1-B1427FE90C12}" srcOrd="6" destOrd="0" presId="urn:microsoft.com/office/officeart/2008/layout/AlternatingPictureBlocks"/>
    <dgm:cxn modelId="{FA362684-55F6-41AC-9622-6EB2EEC8D6D2}" type="presParOf" srcId="{7A20B34D-4647-4CA0-8CB1-B1427FE90C12}" destId="{2EF7B5EF-8C0D-4280-847B-5C63DCC43F60}" srcOrd="0" destOrd="0" presId="urn:microsoft.com/office/officeart/2008/layout/AlternatingPictureBlocks"/>
    <dgm:cxn modelId="{BBE1B0BC-B232-40D3-BC4A-C87BCEADAE49}" type="presParOf" srcId="{7A20B34D-4647-4CA0-8CB1-B1427FE90C12}" destId="{9A258319-35E7-40CA-8AF0-4A75549EECB8}" srcOrd="1" destOrd="0" presId="urn:microsoft.com/office/officeart/2008/layout/AlternatingPictureBlocks"/>
    <dgm:cxn modelId="{DB81487D-1D31-454D-A843-E363F653DEC5}" type="presParOf" srcId="{A9BC45E4-33E9-407B-ADEC-2CE643E2873B}" destId="{F8A1745F-3A63-43FF-A8EB-1C5A44B7BE98}" srcOrd="7" destOrd="0" presId="urn:microsoft.com/office/officeart/2008/layout/AlternatingPictureBlocks"/>
    <dgm:cxn modelId="{34FD2ACE-6C0D-4529-865E-119CF3E7D1E5}" type="presParOf" srcId="{A9BC45E4-33E9-407B-ADEC-2CE643E2873B}" destId="{48830D49-FB23-46A4-A7D4-5B79835FC40D}" srcOrd="8" destOrd="0" presId="urn:microsoft.com/office/officeart/2008/layout/AlternatingPictureBlocks"/>
    <dgm:cxn modelId="{732B78BE-C9D1-4217-842A-F19E346B98B6}" type="presParOf" srcId="{48830D49-FB23-46A4-A7D4-5B79835FC40D}" destId="{09314F99-4DA6-4FBD-8D6D-B3A7F2CA2F8F}" srcOrd="0" destOrd="0" presId="urn:microsoft.com/office/officeart/2008/layout/AlternatingPictureBlocks"/>
    <dgm:cxn modelId="{F183D75D-5E0F-4F70-AC2F-3ED1CA3B2242}" type="presParOf" srcId="{48830D49-FB23-46A4-A7D4-5B79835FC40D}" destId="{45C53DB4-64F2-4CAA-A4CA-D23BC3C79C62}" srcOrd="1" destOrd="0" presId="urn:microsoft.com/office/officeart/2008/layout/AlternatingPictureBlock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FA570F9-6EF2-4245-8A66-9EBD439A0424}" type="doc">
      <dgm:prSet loTypeId="urn:microsoft.com/office/officeart/2008/layout/AlternatingPictureBlocks" loCatId="picture" qsTypeId="urn:microsoft.com/office/officeart/2005/8/quickstyle/simple1" qsCatId="simple" csTypeId="urn:microsoft.com/office/officeart/2005/8/colors/accent5_1" csCatId="accent5" phldr="1"/>
      <dgm:spPr/>
      <dgm:t>
        <a:bodyPr/>
        <a:lstStyle/>
        <a:p>
          <a:endParaRPr lang="en-GB"/>
        </a:p>
      </dgm:t>
    </dgm:pt>
    <dgm:pt modelId="{E61063F9-904A-4EFD-97DC-166C3CE905CC}">
      <dgm:prSet custT="1"/>
      <dgm:spPr/>
      <dgm:t>
        <a:bodyPr/>
        <a:lstStyle/>
        <a:p>
          <a:r>
            <a:rPr lang="en-GB" sz="600" b="1" dirty="0" smtClean="0">
              <a:latin typeface="Arial" panose="020B0604020202020204" pitchFamily="34" charset="0"/>
              <a:cs typeface="Arial" panose="020B0604020202020204" pitchFamily="34" charset="0"/>
            </a:rPr>
            <a:t>Single Agency Chronology </a:t>
          </a:r>
        </a:p>
        <a:p>
          <a:r>
            <a:rPr lang="en-GB" sz="600" b="0" dirty="0" smtClean="0">
              <a:latin typeface="Arial" panose="020B0604020202020204" pitchFamily="34" charset="0"/>
              <a:cs typeface="Arial" panose="020B0604020202020204" pitchFamily="34" charset="0"/>
            </a:rPr>
            <a:t>An agreed format used within one agency to provide a summary of positive and negative significant events for the child/young person.  This tool helps to identify patterns and trends in children and young people’s lives and will contribute to ongoing assessment, planning and review </a:t>
          </a:r>
          <a:endParaRPr lang="en-GB" sz="600" b="0" dirty="0">
            <a:latin typeface="Arial" panose="020B0604020202020204" pitchFamily="34" charset="0"/>
            <a:cs typeface="Arial" panose="020B0604020202020204" pitchFamily="34" charset="0"/>
          </a:endParaRPr>
        </a:p>
      </dgm:t>
    </dgm:pt>
    <dgm:pt modelId="{15E772CD-E2EC-471B-8504-905EF62556D4}" type="parTrans" cxnId="{7E4C44F3-D423-4909-BF54-4B0CD6B6D946}">
      <dgm:prSet/>
      <dgm:spPr/>
      <dgm:t>
        <a:bodyPr/>
        <a:lstStyle/>
        <a:p>
          <a:endParaRPr lang="en-GB" sz="600">
            <a:latin typeface="Arial" panose="020B0604020202020204" pitchFamily="34" charset="0"/>
            <a:cs typeface="Arial" panose="020B0604020202020204" pitchFamily="34" charset="0"/>
          </a:endParaRPr>
        </a:p>
      </dgm:t>
    </dgm:pt>
    <dgm:pt modelId="{994763B0-6D1E-4409-AFC8-981F857F3CB9}" type="sibTrans" cxnId="{7E4C44F3-D423-4909-BF54-4B0CD6B6D946}">
      <dgm:prSet/>
      <dgm:spPr/>
      <dgm:t>
        <a:bodyPr/>
        <a:lstStyle/>
        <a:p>
          <a:endParaRPr lang="en-GB" sz="600">
            <a:latin typeface="Arial" panose="020B0604020202020204" pitchFamily="34" charset="0"/>
            <a:cs typeface="Arial" panose="020B0604020202020204" pitchFamily="34" charset="0"/>
          </a:endParaRPr>
        </a:p>
      </dgm:t>
    </dgm:pt>
    <dgm:pt modelId="{050BDB0C-1E45-4A89-868C-B243B935822E}">
      <dgm:prSet custT="1"/>
      <dgm:spPr/>
      <dgm:t>
        <a:bodyPr/>
        <a:lstStyle/>
        <a:p>
          <a:r>
            <a:rPr lang="en-GB" sz="600" b="1" dirty="0" smtClean="0">
              <a:latin typeface="Arial" panose="020B0604020202020204" pitchFamily="34" charset="0"/>
              <a:cs typeface="Arial" panose="020B0604020202020204" pitchFamily="34" charset="0"/>
            </a:rPr>
            <a:t>My World Triangle</a:t>
          </a:r>
        </a:p>
        <a:p>
          <a:r>
            <a:rPr lang="en-GB" sz="600" b="0" dirty="0" smtClean="0">
              <a:latin typeface="Arial" panose="020B0604020202020204" pitchFamily="34" charset="0"/>
              <a:cs typeface="Arial" panose="020B0604020202020204" pitchFamily="34" charset="0"/>
            </a:rPr>
            <a:t>The My World Triangle Assessment provides a common structure to think about the child’s whole world when one agency needs a detailed picture of a child/young person’s life.  It is used to gather and structure relevant information into a mental map of all the strengths and pressures affecting a child and family to identify the most appropriate response</a:t>
          </a:r>
          <a:endParaRPr lang="en-GB" sz="600" b="0" dirty="0">
            <a:latin typeface="Arial" panose="020B0604020202020204" pitchFamily="34" charset="0"/>
            <a:cs typeface="Arial" panose="020B0604020202020204" pitchFamily="34" charset="0"/>
          </a:endParaRPr>
        </a:p>
      </dgm:t>
    </dgm:pt>
    <dgm:pt modelId="{AC6C3552-D616-4CF2-9535-32C3E7D9ACE2}" type="parTrans" cxnId="{37E84E07-F1D0-4717-9E23-8119BE5CB368}">
      <dgm:prSet/>
      <dgm:spPr/>
      <dgm:t>
        <a:bodyPr/>
        <a:lstStyle/>
        <a:p>
          <a:endParaRPr lang="en-GB" sz="600">
            <a:latin typeface="Arial" panose="020B0604020202020204" pitchFamily="34" charset="0"/>
            <a:cs typeface="Arial" panose="020B0604020202020204" pitchFamily="34" charset="0"/>
          </a:endParaRPr>
        </a:p>
      </dgm:t>
    </dgm:pt>
    <dgm:pt modelId="{CF76357D-BACF-4A34-B188-D3A72CAFE905}" type="sibTrans" cxnId="{37E84E07-F1D0-4717-9E23-8119BE5CB368}">
      <dgm:prSet/>
      <dgm:spPr/>
      <dgm:t>
        <a:bodyPr/>
        <a:lstStyle/>
        <a:p>
          <a:endParaRPr lang="en-GB" sz="600">
            <a:latin typeface="Arial" panose="020B0604020202020204" pitchFamily="34" charset="0"/>
            <a:cs typeface="Arial" panose="020B0604020202020204" pitchFamily="34" charset="0"/>
          </a:endParaRPr>
        </a:p>
      </dgm:t>
    </dgm:pt>
    <dgm:pt modelId="{34A9FF95-AD55-44A0-8E39-81BACADFECAB}">
      <dgm:prSet custT="1"/>
      <dgm:spPr/>
      <dgm:t>
        <a:bodyPr/>
        <a:lstStyle/>
        <a:p>
          <a:r>
            <a:rPr lang="en-GB" sz="600" b="1" dirty="0" smtClean="0">
              <a:latin typeface="Arial" panose="020B0604020202020204" pitchFamily="34" charset="0"/>
              <a:cs typeface="Arial" panose="020B0604020202020204" pitchFamily="34" charset="0"/>
            </a:rPr>
            <a:t>A Request for Assistance </a:t>
          </a:r>
        </a:p>
        <a:p>
          <a:r>
            <a:rPr lang="en-GB" sz="600" b="0" dirty="0" smtClean="0">
              <a:latin typeface="Arial" panose="020B0604020202020204" pitchFamily="34" charset="0"/>
              <a:cs typeface="Arial" panose="020B0604020202020204" pitchFamily="34" charset="0"/>
            </a:rPr>
            <a:t>An agreed format to ask for help for a child/young person no matter what they need from health, education, social work, housing, adult services or the voluntary sector.  The aim is to replace all existing referral forms we currently use with one standard format</a:t>
          </a:r>
          <a:endParaRPr lang="en-GB" sz="600" b="0" dirty="0">
            <a:latin typeface="Arial" panose="020B0604020202020204" pitchFamily="34" charset="0"/>
            <a:cs typeface="Arial" panose="020B0604020202020204" pitchFamily="34" charset="0"/>
          </a:endParaRPr>
        </a:p>
      </dgm:t>
    </dgm:pt>
    <dgm:pt modelId="{ABD51CF7-044F-48E8-ACFD-C002563742A7}" type="parTrans" cxnId="{6A8FE4DC-CAFF-4F81-98CB-A7378E8452A2}">
      <dgm:prSet/>
      <dgm:spPr/>
      <dgm:t>
        <a:bodyPr/>
        <a:lstStyle/>
        <a:p>
          <a:endParaRPr lang="en-GB" sz="600">
            <a:latin typeface="Arial" panose="020B0604020202020204" pitchFamily="34" charset="0"/>
            <a:cs typeface="Arial" panose="020B0604020202020204" pitchFamily="34" charset="0"/>
          </a:endParaRPr>
        </a:p>
      </dgm:t>
    </dgm:pt>
    <dgm:pt modelId="{2DEBD349-0CED-4E6E-A2F5-017B93212442}" type="sibTrans" cxnId="{6A8FE4DC-CAFF-4F81-98CB-A7378E8452A2}">
      <dgm:prSet/>
      <dgm:spPr/>
      <dgm:t>
        <a:bodyPr/>
        <a:lstStyle/>
        <a:p>
          <a:endParaRPr lang="en-GB" sz="600">
            <a:latin typeface="Arial" panose="020B0604020202020204" pitchFamily="34" charset="0"/>
            <a:cs typeface="Arial" panose="020B0604020202020204" pitchFamily="34" charset="0"/>
          </a:endParaRPr>
        </a:p>
      </dgm:t>
    </dgm:pt>
    <dgm:pt modelId="{A1F005F7-3572-4DCC-B8DD-07D47C512B79}">
      <dgm:prSet custT="1"/>
      <dgm:spPr/>
      <dgm:t>
        <a:bodyPr/>
        <a:lstStyle/>
        <a:p>
          <a:r>
            <a:rPr lang="en-GB" sz="600" b="1" dirty="0" smtClean="0">
              <a:latin typeface="Arial" panose="020B0604020202020204" pitchFamily="34" charset="0"/>
              <a:cs typeface="Arial" panose="020B0604020202020204" pitchFamily="34" charset="0"/>
            </a:rPr>
            <a:t>Lead Professional</a:t>
          </a:r>
          <a:endParaRPr lang="en-GB" sz="600" b="0" dirty="0" smtClean="0">
            <a:latin typeface="Arial" panose="020B0604020202020204" pitchFamily="34" charset="0"/>
            <a:cs typeface="Arial" panose="020B0604020202020204" pitchFamily="34" charset="0"/>
          </a:endParaRPr>
        </a:p>
        <a:p>
          <a:r>
            <a:rPr lang="en-GB" sz="600" b="0" dirty="0" smtClean="0">
              <a:latin typeface="Arial" panose="020B0604020202020204" pitchFamily="34" charset="0"/>
              <a:cs typeface="Arial" panose="020B0604020202020204" pitchFamily="34" charset="0"/>
            </a:rPr>
            <a:t>The professional who agrees to coordinate and review the Child’s Plan when more than one agency is working together</a:t>
          </a:r>
          <a:endParaRPr lang="en-GB" sz="600" b="1" dirty="0">
            <a:latin typeface="Arial" panose="020B0604020202020204" pitchFamily="34" charset="0"/>
            <a:cs typeface="Arial" panose="020B0604020202020204" pitchFamily="34" charset="0"/>
          </a:endParaRPr>
        </a:p>
      </dgm:t>
    </dgm:pt>
    <dgm:pt modelId="{534D4568-954B-460A-90CE-94791E8D0F90}" type="parTrans" cxnId="{9EBFA96C-4F26-4BA1-9F1E-A4585B5A9D60}">
      <dgm:prSet/>
      <dgm:spPr/>
      <dgm:t>
        <a:bodyPr/>
        <a:lstStyle/>
        <a:p>
          <a:endParaRPr lang="en-GB" sz="600">
            <a:latin typeface="Arial" panose="020B0604020202020204" pitchFamily="34" charset="0"/>
            <a:cs typeface="Arial" panose="020B0604020202020204" pitchFamily="34" charset="0"/>
          </a:endParaRPr>
        </a:p>
      </dgm:t>
    </dgm:pt>
    <dgm:pt modelId="{8CF2B0A9-6FEF-4685-AB04-4267137EF4A7}" type="sibTrans" cxnId="{9EBFA96C-4F26-4BA1-9F1E-A4585B5A9D60}">
      <dgm:prSet/>
      <dgm:spPr/>
      <dgm:t>
        <a:bodyPr/>
        <a:lstStyle/>
        <a:p>
          <a:endParaRPr lang="en-GB" sz="600">
            <a:latin typeface="Arial" panose="020B0604020202020204" pitchFamily="34" charset="0"/>
            <a:cs typeface="Arial" panose="020B0604020202020204" pitchFamily="34" charset="0"/>
          </a:endParaRPr>
        </a:p>
      </dgm:t>
    </dgm:pt>
    <dgm:pt modelId="{9D0E6FE0-8E90-4525-BB9C-D07F30C3D6E7}">
      <dgm:prSet custT="1"/>
      <dgm:spPr/>
      <dgm:t>
        <a:bodyPr/>
        <a:lstStyle/>
        <a:p>
          <a:r>
            <a:rPr lang="en-GB" sz="600" b="1" dirty="0" smtClean="0">
              <a:latin typeface="Arial" panose="020B0604020202020204" pitchFamily="34" charset="0"/>
              <a:cs typeface="Arial" panose="020B0604020202020204" pitchFamily="34" charset="0"/>
            </a:rPr>
            <a:t>Integrated Chronology </a:t>
          </a:r>
        </a:p>
        <a:p>
          <a:r>
            <a:rPr lang="en-GB" sz="600" b="0" dirty="0" smtClean="0">
              <a:latin typeface="Arial" panose="020B0604020202020204" pitchFamily="34" charset="0"/>
              <a:cs typeface="Arial" panose="020B0604020202020204" pitchFamily="34" charset="0"/>
            </a:rPr>
            <a:t>An agreed format which brings together information from all Single Agency Chronologies into one single document, providing a summary of positive and negative significant events.  It can be regularly updated and discussed as part of ongoing assessment and planning to make sure that everything possible is being done to develop the child/young person’s wellbeing</a:t>
          </a:r>
          <a:endParaRPr lang="en-GB" sz="600" dirty="0">
            <a:latin typeface="Arial" panose="020B0604020202020204" pitchFamily="34" charset="0"/>
            <a:cs typeface="Arial" panose="020B0604020202020204" pitchFamily="34" charset="0"/>
          </a:endParaRPr>
        </a:p>
      </dgm:t>
    </dgm:pt>
    <dgm:pt modelId="{C0137D05-F1A0-46DA-9C38-DDF862199459}" type="parTrans" cxnId="{74317715-5F54-4E57-9E61-AE57491FED87}">
      <dgm:prSet/>
      <dgm:spPr/>
      <dgm:t>
        <a:bodyPr/>
        <a:lstStyle/>
        <a:p>
          <a:endParaRPr lang="en-GB" sz="600">
            <a:latin typeface="Arial" panose="020B0604020202020204" pitchFamily="34" charset="0"/>
            <a:cs typeface="Arial" panose="020B0604020202020204" pitchFamily="34" charset="0"/>
          </a:endParaRPr>
        </a:p>
      </dgm:t>
    </dgm:pt>
    <dgm:pt modelId="{7C60A12B-3C91-48A8-A156-19775E0ED374}" type="sibTrans" cxnId="{74317715-5F54-4E57-9E61-AE57491FED87}">
      <dgm:prSet/>
      <dgm:spPr/>
      <dgm:t>
        <a:bodyPr/>
        <a:lstStyle/>
        <a:p>
          <a:endParaRPr lang="en-GB" sz="600">
            <a:latin typeface="Arial" panose="020B0604020202020204" pitchFamily="34" charset="0"/>
            <a:cs typeface="Arial" panose="020B0604020202020204" pitchFamily="34" charset="0"/>
          </a:endParaRPr>
        </a:p>
      </dgm:t>
    </dgm:pt>
    <dgm:pt modelId="{A9BC45E4-33E9-407B-ADEC-2CE643E2873B}" type="pres">
      <dgm:prSet presAssocID="{0FA570F9-6EF2-4245-8A66-9EBD439A0424}" presName="linearFlow" presStyleCnt="0">
        <dgm:presLayoutVars>
          <dgm:dir/>
          <dgm:resizeHandles val="exact"/>
        </dgm:presLayoutVars>
      </dgm:prSet>
      <dgm:spPr/>
      <dgm:t>
        <a:bodyPr/>
        <a:lstStyle/>
        <a:p>
          <a:endParaRPr lang="en-GB"/>
        </a:p>
      </dgm:t>
    </dgm:pt>
    <dgm:pt modelId="{8C2C923C-6187-421A-BB49-FEC96CBB67E2}" type="pres">
      <dgm:prSet presAssocID="{E61063F9-904A-4EFD-97DC-166C3CE905CC}" presName="comp" presStyleCnt="0"/>
      <dgm:spPr/>
    </dgm:pt>
    <dgm:pt modelId="{323D0BB4-378C-4A10-9E77-A1788ECF1D19}" type="pres">
      <dgm:prSet presAssocID="{E61063F9-904A-4EFD-97DC-166C3CE905CC}" presName="rect2" presStyleLbl="node1" presStyleIdx="0" presStyleCnt="5">
        <dgm:presLayoutVars>
          <dgm:bulletEnabled val="1"/>
        </dgm:presLayoutVars>
      </dgm:prSet>
      <dgm:spPr/>
      <dgm:t>
        <a:bodyPr/>
        <a:lstStyle/>
        <a:p>
          <a:endParaRPr lang="en-GB"/>
        </a:p>
      </dgm:t>
    </dgm:pt>
    <dgm:pt modelId="{4290D28A-7AAE-4BA9-8E26-CC98C407F1B1}" type="pres">
      <dgm:prSet presAssocID="{E61063F9-904A-4EFD-97DC-166C3CE905CC}" presName="rect1" presStyleLbl="lnNode1" presStyleIdx="0" presStyleCnt="5"/>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0647" r="10647"/>
          </a:stretch>
        </a:blipFill>
      </dgm:spPr>
      <dgm:t>
        <a:bodyPr/>
        <a:lstStyle/>
        <a:p>
          <a:endParaRPr lang="en-GB"/>
        </a:p>
      </dgm:t>
    </dgm:pt>
    <dgm:pt modelId="{6F42CF21-DA6E-4E27-9301-4930AA2D8C66}" type="pres">
      <dgm:prSet presAssocID="{994763B0-6D1E-4409-AFC8-981F857F3CB9}" presName="sibTrans" presStyleCnt="0"/>
      <dgm:spPr/>
    </dgm:pt>
    <dgm:pt modelId="{17BD3D62-B720-4D72-902D-E8F1F7CEE1AE}" type="pres">
      <dgm:prSet presAssocID="{050BDB0C-1E45-4A89-868C-B243B935822E}" presName="comp" presStyleCnt="0"/>
      <dgm:spPr/>
    </dgm:pt>
    <dgm:pt modelId="{2DEC3FBB-7DA3-4A69-B624-9338D4AFD478}" type="pres">
      <dgm:prSet presAssocID="{050BDB0C-1E45-4A89-868C-B243B935822E}" presName="rect2" presStyleLbl="node1" presStyleIdx="1" presStyleCnt="5">
        <dgm:presLayoutVars>
          <dgm:bulletEnabled val="1"/>
        </dgm:presLayoutVars>
      </dgm:prSet>
      <dgm:spPr/>
      <dgm:t>
        <a:bodyPr/>
        <a:lstStyle/>
        <a:p>
          <a:endParaRPr lang="en-GB"/>
        </a:p>
      </dgm:t>
    </dgm:pt>
    <dgm:pt modelId="{13DFE8A1-A255-4EBB-AA08-B8E3DE950E4E}" type="pres">
      <dgm:prSet presAssocID="{050BDB0C-1E45-4A89-868C-B243B935822E}" presName="rect1" presStyleLbl="lnNode1" presStyleIdx="1" presStyleCnt="5"/>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6420" b="6420"/>
          </a:stretch>
        </a:blipFill>
      </dgm:spPr>
    </dgm:pt>
    <dgm:pt modelId="{938F838B-9F3B-47AD-B320-5CFFCD5884EE}" type="pres">
      <dgm:prSet presAssocID="{CF76357D-BACF-4A34-B188-D3A72CAFE905}" presName="sibTrans" presStyleCnt="0"/>
      <dgm:spPr/>
    </dgm:pt>
    <dgm:pt modelId="{562B0065-6DD8-40D4-8E72-5F5FB1C4C66A}" type="pres">
      <dgm:prSet presAssocID="{34A9FF95-AD55-44A0-8E39-81BACADFECAB}" presName="comp" presStyleCnt="0"/>
      <dgm:spPr/>
    </dgm:pt>
    <dgm:pt modelId="{A10777BE-F876-4044-9C23-6987A2EB9408}" type="pres">
      <dgm:prSet presAssocID="{34A9FF95-AD55-44A0-8E39-81BACADFECAB}" presName="rect2" presStyleLbl="node1" presStyleIdx="2" presStyleCnt="5">
        <dgm:presLayoutVars>
          <dgm:bulletEnabled val="1"/>
        </dgm:presLayoutVars>
      </dgm:prSet>
      <dgm:spPr/>
      <dgm:t>
        <a:bodyPr/>
        <a:lstStyle/>
        <a:p>
          <a:endParaRPr lang="en-GB"/>
        </a:p>
      </dgm:t>
    </dgm:pt>
    <dgm:pt modelId="{8B7EB036-0C66-4F09-A1DE-FFA23DECEE2E}" type="pres">
      <dgm:prSet presAssocID="{34A9FF95-AD55-44A0-8E39-81BACADFECAB}" presName="rect1" presStyleLbl="lnNode1" presStyleIdx="2" presStyleCnt="5"/>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22164" b="22164"/>
          </a:stretch>
        </a:blipFill>
      </dgm:spPr>
    </dgm:pt>
    <dgm:pt modelId="{730B5E6F-8DDC-4F89-87B7-1009B2A20907}" type="pres">
      <dgm:prSet presAssocID="{2DEBD349-0CED-4E6E-A2F5-017B93212442}" presName="sibTrans" presStyleCnt="0"/>
      <dgm:spPr/>
    </dgm:pt>
    <dgm:pt modelId="{5B5058AD-B1A3-4951-B03E-DA4B480EFB03}" type="pres">
      <dgm:prSet presAssocID="{A1F005F7-3572-4DCC-B8DD-07D47C512B79}" presName="comp" presStyleCnt="0"/>
      <dgm:spPr/>
    </dgm:pt>
    <dgm:pt modelId="{2B2FB84B-86E0-4048-8F16-B0D93B6962C1}" type="pres">
      <dgm:prSet presAssocID="{A1F005F7-3572-4DCC-B8DD-07D47C512B79}" presName="rect2" presStyleLbl="node1" presStyleIdx="3" presStyleCnt="5">
        <dgm:presLayoutVars>
          <dgm:bulletEnabled val="1"/>
        </dgm:presLayoutVars>
      </dgm:prSet>
      <dgm:spPr/>
      <dgm:t>
        <a:bodyPr/>
        <a:lstStyle/>
        <a:p>
          <a:endParaRPr lang="en-GB"/>
        </a:p>
      </dgm:t>
    </dgm:pt>
    <dgm:pt modelId="{AB12A677-1BE8-42A2-BAD0-F246048837D9}" type="pres">
      <dgm:prSet presAssocID="{A1F005F7-3572-4DCC-B8DD-07D47C512B79}" presName="rect1" presStyleLbl="lnNode1" presStyleIdx="3" presStyleCnt="5"/>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6991" r="6991"/>
          </a:stretch>
        </a:blipFill>
      </dgm:spPr>
    </dgm:pt>
    <dgm:pt modelId="{40A84C48-FEEB-479E-AF2A-A183C8C8546F}" type="pres">
      <dgm:prSet presAssocID="{8CF2B0A9-6FEF-4685-AB04-4267137EF4A7}" presName="sibTrans" presStyleCnt="0"/>
      <dgm:spPr/>
    </dgm:pt>
    <dgm:pt modelId="{D9A26AA7-ADD0-4E7F-8AFF-AD7F6BBB7211}" type="pres">
      <dgm:prSet presAssocID="{9D0E6FE0-8E90-4525-BB9C-D07F30C3D6E7}" presName="comp" presStyleCnt="0"/>
      <dgm:spPr/>
    </dgm:pt>
    <dgm:pt modelId="{7424EE7F-AFAB-4D32-BD9E-4748BDC682AC}" type="pres">
      <dgm:prSet presAssocID="{9D0E6FE0-8E90-4525-BB9C-D07F30C3D6E7}" presName="rect2" presStyleLbl="node1" presStyleIdx="4" presStyleCnt="5">
        <dgm:presLayoutVars>
          <dgm:bulletEnabled val="1"/>
        </dgm:presLayoutVars>
      </dgm:prSet>
      <dgm:spPr/>
      <dgm:t>
        <a:bodyPr/>
        <a:lstStyle/>
        <a:p>
          <a:endParaRPr lang="en-GB"/>
        </a:p>
      </dgm:t>
    </dgm:pt>
    <dgm:pt modelId="{2BE93329-CE8F-41F1-9A71-774CE074BB9C}" type="pres">
      <dgm:prSet presAssocID="{9D0E6FE0-8E90-4525-BB9C-D07F30C3D6E7}" presName="rect1" presStyleLbl="lnNode1" presStyleIdx="4" presStyleCnt="5"/>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6337" b="6337"/>
          </a:stretch>
        </a:blipFill>
      </dgm:spPr>
    </dgm:pt>
  </dgm:ptLst>
  <dgm:cxnLst>
    <dgm:cxn modelId="{9EBFA96C-4F26-4BA1-9F1E-A4585B5A9D60}" srcId="{0FA570F9-6EF2-4245-8A66-9EBD439A0424}" destId="{A1F005F7-3572-4DCC-B8DD-07D47C512B79}" srcOrd="3" destOrd="0" parTransId="{534D4568-954B-460A-90CE-94791E8D0F90}" sibTransId="{8CF2B0A9-6FEF-4685-AB04-4267137EF4A7}"/>
    <dgm:cxn modelId="{5F62B664-3248-4B71-A9B9-4EE3FED33495}" type="presOf" srcId="{A1F005F7-3572-4DCC-B8DD-07D47C512B79}" destId="{2B2FB84B-86E0-4048-8F16-B0D93B6962C1}" srcOrd="0" destOrd="0" presId="urn:microsoft.com/office/officeart/2008/layout/AlternatingPictureBlocks"/>
    <dgm:cxn modelId="{7E4C44F3-D423-4909-BF54-4B0CD6B6D946}" srcId="{0FA570F9-6EF2-4245-8A66-9EBD439A0424}" destId="{E61063F9-904A-4EFD-97DC-166C3CE905CC}" srcOrd="0" destOrd="0" parTransId="{15E772CD-E2EC-471B-8504-905EF62556D4}" sibTransId="{994763B0-6D1E-4409-AFC8-981F857F3CB9}"/>
    <dgm:cxn modelId="{8BB55A25-2BD2-4837-B4E9-2F0FC88C4831}" type="presOf" srcId="{050BDB0C-1E45-4A89-868C-B243B935822E}" destId="{2DEC3FBB-7DA3-4A69-B624-9338D4AFD478}" srcOrd="0" destOrd="0" presId="urn:microsoft.com/office/officeart/2008/layout/AlternatingPictureBlocks"/>
    <dgm:cxn modelId="{4DAB4847-EA1C-4E40-B378-458FC90EF901}" type="presOf" srcId="{34A9FF95-AD55-44A0-8E39-81BACADFECAB}" destId="{A10777BE-F876-4044-9C23-6987A2EB9408}" srcOrd="0" destOrd="0" presId="urn:microsoft.com/office/officeart/2008/layout/AlternatingPictureBlocks"/>
    <dgm:cxn modelId="{74317715-5F54-4E57-9E61-AE57491FED87}" srcId="{0FA570F9-6EF2-4245-8A66-9EBD439A0424}" destId="{9D0E6FE0-8E90-4525-BB9C-D07F30C3D6E7}" srcOrd="4" destOrd="0" parTransId="{C0137D05-F1A0-46DA-9C38-DDF862199459}" sibTransId="{7C60A12B-3C91-48A8-A156-19775E0ED374}"/>
    <dgm:cxn modelId="{7E1DF428-80C5-4878-8641-981C95354B21}" type="presOf" srcId="{E61063F9-904A-4EFD-97DC-166C3CE905CC}" destId="{323D0BB4-378C-4A10-9E77-A1788ECF1D19}" srcOrd="0" destOrd="0" presId="urn:microsoft.com/office/officeart/2008/layout/AlternatingPictureBlocks"/>
    <dgm:cxn modelId="{14796AC9-742F-47A2-93F3-BE27DCA294D8}" type="presOf" srcId="{0FA570F9-6EF2-4245-8A66-9EBD439A0424}" destId="{A9BC45E4-33E9-407B-ADEC-2CE643E2873B}" srcOrd="0" destOrd="0" presId="urn:microsoft.com/office/officeart/2008/layout/AlternatingPictureBlocks"/>
    <dgm:cxn modelId="{729A2BC7-3547-4026-8834-2BF5CC144B89}" type="presOf" srcId="{9D0E6FE0-8E90-4525-BB9C-D07F30C3D6E7}" destId="{7424EE7F-AFAB-4D32-BD9E-4748BDC682AC}" srcOrd="0" destOrd="0" presId="urn:microsoft.com/office/officeart/2008/layout/AlternatingPictureBlocks"/>
    <dgm:cxn modelId="{37E84E07-F1D0-4717-9E23-8119BE5CB368}" srcId="{0FA570F9-6EF2-4245-8A66-9EBD439A0424}" destId="{050BDB0C-1E45-4A89-868C-B243B935822E}" srcOrd="1" destOrd="0" parTransId="{AC6C3552-D616-4CF2-9535-32C3E7D9ACE2}" sibTransId="{CF76357D-BACF-4A34-B188-D3A72CAFE905}"/>
    <dgm:cxn modelId="{6A8FE4DC-CAFF-4F81-98CB-A7378E8452A2}" srcId="{0FA570F9-6EF2-4245-8A66-9EBD439A0424}" destId="{34A9FF95-AD55-44A0-8E39-81BACADFECAB}" srcOrd="2" destOrd="0" parTransId="{ABD51CF7-044F-48E8-ACFD-C002563742A7}" sibTransId="{2DEBD349-0CED-4E6E-A2F5-017B93212442}"/>
    <dgm:cxn modelId="{6DCF4147-A89D-4260-B007-A8146A1D4B05}" type="presParOf" srcId="{A9BC45E4-33E9-407B-ADEC-2CE643E2873B}" destId="{8C2C923C-6187-421A-BB49-FEC96CBB67E2}" srcOrd="0" destOrd="0" presId="urn:microsoft.com/office/officeart/2008/layout/AlternatingPictureBlocks"/>
    <dgm:cxn modelId="{AA77805D-A0C4-4FAA-A69D-CF0D2CE907F1}" type="presParOf" srcId="{8C2C923C-6187-421A-BB49-FEC96CBB67E2}" destId="{323D0BB4-378C-4A10-9E77-A1788ECF1D19}" srcOrd="0" destOrd="0" presId="urn:microsoft.com/office/officeart/2008/layout/AlternatingPictureBlocks"/>
    <dgm:cxn modelId="{A5CF31BE-6DDF-404D-8AF8-48816B1485FD}" type="presParOf" srcId="{8C2C923C-6187-421A-BB49-FEC96CBB67E2}" destId="{4290D28A-7AAE-4BA9-8E26-CC98C407F1B1}" srcOrd="1" destOrd="0" presId="urn:microsoft.com/office/officeart/2008/layout/AlternatingPictureBlocks"/>
    <dgm:cxn modelId="{F4A46AD8-E13D-45FC-BB88-5A999B25886D}" type="presParOf" srcId="{A9BC45E4-33E9-407B-ADEC-2CE643E2873B}" destId="{6F42CF21-DA6E-4E27-9301-4930AA2D8C66}" srcOrd="1" destOrd="0" presId="urn:microsoft.com/office/officeart/2008/layout/AlternatingPictureBlocks"/>
    <dgm:cxn modelId="{03E4AE39-3881-4700-89EB-314F89CEFA6F}" type="presParOf" srcId="{A9BC45E4-33E9-407B-ADEC-2CE643E2873B}" destId="{17BD3D62-B720-4D72-902D-E8F1F7CEE1AE}" srcOrd="2" destOrd="0" presId="urn:microsoft.com/office/officeart/2008/layout/AlternatingPictureBlocks"/>
    <dgm:cxn modelId="{64BF5A37-F149-4B3C-9A46-2AFA931D3B1B}" type="presParOf" srcId="{17BD3D62-B720-4D72-902D-E8F1F7CEE1AE}" destId="{2DEC3FBB-7DA3-4A69-B624-9338D4AFD478}" srcOrd="0" destOrd="0" presId="urn:microsoft.com/office/officeart/2008/layout/AlternatingPictureBlocks"/>
    <dgm:cxn modelId="{791986E9-F627-444B-B591-840A6AFA6BBF}" type="presParOf" srcId="{17BD3D62-B720-4D72-902D-E8F1F7CEE1AE}" destId="{13DFE8A1-A255-4EBB-AA08-B8E3DE950E4E}" srcOrd="1" destOrd="0" presId="urn:microsoft.com/office/officeart/2008/layout/AlternatingPictureBlocks"/>
    <dgm:cxn modelId="{960E0DBE-B022-48A7-89F5-68132658B678}" type="presParOf" srcId="{A9BC45E4-33E9-407B-ADEC-2CE643E2873B}" destId="{938F838B-9F3B-47AD-B320-5CFFCD5884EE}" srcOrd="3" destOrd="0" presId="urn:microsoft.com/office/officeart/2008/layout/AlternatingPictureBlocks"/>
    <dgm:cxn modelId="{27573EEF-5F4E-47CC-A647-3475DEC77B2E}" type="presParOf" srcId="{A9BC45E4-33E9-407B-ADEC-2CE643E2873B}" destId="{562B0065-6DD8-40D4-8E72-5F5FB1C4C66A}" srcOrd="4" destOrd="0" presId="urn:microsoft.com/office/officeart/2008/layout/AlternatingPictureBlocks"/>
    <dgm:cxn modelId="{300A75A5-CBF3-45E3-BD51-EC7DA6679214}" type="presParOf" srcId="{562B0065-6DD8-40D4-8E72-5F5FB1C4C66A}" destId="{A10777BE-F876-4044-9C23-6987A2EB9408}" srcOrd="0" destOrd="0" presId="urn:microsoft.com/office/officeart/2008/layout/AlternatingPictureBlocks"/>
    <dgm:cxn modelId="{2D8011AA-FC1A-4625-B732-5566E10F9E14}" type="presParOf" srcId="{562B0065-6DD8-40D4-8E72-5F5FB1C4C66A}" destId="{8B7EB036-0C66-4F09-A1DE-FFA23DECEE2E}" srcOrd="1" destOrd="0" presId="urn:microsoft.com/office/officeart/2008/layout/AlternatingPictureBlocks"/>
    <dgm:cxn modelId="{0B383D99-5648-40B1-9215-1466C44BB4AD}" type="presParOf" srcId="{A9BC45E4-33E9-407B-ADEC-2CE643E2873B}" destId="{730B5E6F-8DDC-4F89-87B7-1009B2A20907}" srcOrd="5" destOrd="0" presId="urn:microsoft.com/office/officeart/2008/layout/AlternatingPictureBlocks"/>
    <dgm:cxn modelId="{545F5F4D-1332-4E34-89AF-9CDFC9D6BA1B}" type="presParOf" srcId="{A9BC45E4-33E9-407B-ADEC-2CE643E2873B}" destId="{5B5058AD-B1A3-4951-B03E-DA4B480EFB03}" srcOrd="6" destOrd="0" presId="urn:microsoft.com/office/officeart/2008/layout/AlternatingPictureBlocks"/>
    <dgm:cxn modelId="{431458A4-F30E-4EF5-83FF-B569F39735AF}" type="presParOf" srcId="{5B5058AD-B1A3-4951-B03E-DA4B480EFB03}" destId="{2B2FB84B-86E0-4048-8F16-B0D93B6962C1}" srcOrd="0" destOrd="0" presId="urn:microsoft.com/office/officeart/2008/layout/AlternatingPictureBlocks"/>
    <dgm:cxn modelId="{7AE2F645-4A6E-4A66-BF7A-004A5FB3F94B}" type="presParOf" srcId="{5B5058AD-B1A3-4951-B03E-DA4B480EFB03}" destId="{AB12A677-1BE8-42A2-BAD0-F246048837D9}" srcOrd="1" destOrd="0" presId="urn:microsoft.com/office/officeart/2008/layout/AlternatingPictureBlocks"/>
    <dgm:cxn modelId="{37AF0B1B-EABC-4AC5-A366-3C2FE87BBA9B}" type="presParOf" srcId="{A9BC45E4-33E9-407B-ADEC-2CE643E2873B}" destId="{40A84C48-FEEB-479E-AF2A-A183C8C8546F}" srcOrd="7" destOrd="0" presId="urn:microsoft.com/office/officeart/2008/layout/AlternatingPictureBlocks"/>
    <dgm:cxn modelId="{1CD2C2F1-C545-451F-9C7D-EFB7DD78DB62}" type="presParOf" srcId="{A9BC45E4-33E9-407B-ADEC-2CE643E2873B}" destId="{D9A26AA7-ADD0-4E7F-8AFF-AD7F6BBB7211}" srcOrd="8" destOrd="0" presId="urn:microsoft.com/office/officeart/2008/layout/AlternatingPictureBlocks"/>
    <dgm:cxn modelId="{F0062F76-5A11-41CE-9C8C-1E8052491515}" type="presParOf" srcId="{D9A26AA7-ADD0-4E7F-8AFF-AD7F6BBB7211}" destId="{7424EE7F-AFAB-4D32-BD9E-4748BDC682AC}" srcOrd="0" destOrd="0" presId="urn:microsoft.com/office/officeart/2008/layout/AlternatingPictureBlocks"/>
    <dgm:cxn modelId="{7A82FC4D-C72C-436A-BD1C-A3EAC87B98F8}" type="presParOf" srcId="{D9A26AA7-ADD0-4E7F-8AFF-AD7F6BBB7211}" destId="{2BE93329-CE8F-41F1-9A71-774CE074BB9C}" srcOrd="1" destOrd="0" presId="urn:microsoft.com/office/officeart/2008/layout/AlternatingPictureBlock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FA570F9-6EF2-4245-8A66-9EBD439A0424}" type="doc">
      <dgm:prSet loTypeId="urn:microsoft.com/office/officeart/2008/layout/AlternatingPictureBlocks" loCatId="picture" qsTypeId="urn:microsoft.com/office/officeart/2005/8/quickstyle/simple1" qsCatId="simple" csTypeId="urn:microsoft.com/office/officeart/2005/8/colors/accent5_1" csCatId="accent5" phldr="1"/>
      <dgm:spPr/>
      <dgm:t>
        <a:bodyPr/>
        <a:lstStyle/>
        <a:p>
          <a:endParaRPr lang="en-GB"/>
        </a:p>
      </dgm:t>
    </dgm:pt>
    <dgm:pt modelId="{9DBCEB50-2C77-4EF4-B361-C9CE96BE5F92}">
      <dgm:prSet phldrT="[Text]" custT="1"/>
      <dgm:spPr/>
      <dgm:t>
        <a:bodyPr/>
        <a:lstStyle/>
        <a:p>
          <a:r>
            <a:rPr lang="en-GB" sz="2400" b="1" dirty="0" smtClean="0">
              <a:latin typeface="Arial" panose="020B0604020202020204" pitchFamily="34" charset="0"/>
              <a:cs typeface="Arial" panose="020B0604020202020204" pitchFamily="34" charset="0"/>
            </a:rPr>
            <a:t>Named Person</a:t>
          </a:r>
        </a:p>
        <a:p>
          <a:r>
            <a:rPr lang="en-GB" sz="2400" b="0" dirty="0" smtClean="0">
              <a:latin typeface="Arial" panose="020B0604020202020204" pitchFamily="34" charset="0"/>
              <a:cs typeface="Arial" panose="020B0604020202020204" pitchFamily="34" charset="0"/>
            </a:rPr>
            <a:t>The professional identified within one of the</a:t>
          </a:r>
          <a:r>
            <a:rPr lang="en-GB" sz="2400" b="0" baseline="0" dirty="0" smtClean="0">
              <a:latin typeface="Arial" panose="020B0604020202020204" pitchFamily="34" charset="0"/>
              <a:cs typeface="Arial" panose="020B0604020202020204" pitchFamily="34" charset="0"/>
            </a:rPr>
            <a:t> universal services of public health, primary or secondary education whose service is responsible for children and young people’s wellbeing at different stages of their lives</a:t>
          </a:r>
          <a:endParaRPr lang="en-GB" sz="2400" dirty="0">
            <a:latin typeface="Arial" panose="020B0604020202020204" pitchFamily="34" charset="0"/>
            <a:cs typeface="Arial" panose="020B0604020202020204" pitchFamily="34" charset="0"/>
          </a:endParaRPr>
        </a:p>
      </dgm:t>
    </dgm:pt>
    <dgm:pt modelId="{B80AFC8D-3DA1-4686-9BA1-5A2AA4DAB386}" type="parTrans" cxnId="{7364B689-E10D-4409-B09D-886027C1C543}">
      <dgm:prSet/>
      <dgm:spPr/>
      <dgm:t>
        <a:bodyPr/>
        <a:lstStyle/>
        <a:p>
          <a:endParaRPr lang="en-GB" sz="600">
            <a:latin typeface="Arial" panose="020B0604020202020204" pitchFamily="34" charset="0"/>
            <a:cs typeface="Arial" panose="020B0604020202020204" pitchFamily="34" charset="0"/>
          </a:endParaRPr>
        </a:p>
      </dgm:t>
    </dgm:pt>
    <dgm:pt modelId="{A43B3DEB-A972-4D7C-B157-CEC03D95C481}" type="sibTrans" cxnId="{7364B689-E10D-4409-B09D-886027C1C543}">
      <dgm:prSet/>
      <dgm:spPr/>
      <dgm:t>
        <a:bodyPr/>
        <a:lstStyle/>
        <a:p>
          <a:endParaRPr lang="en-GB" sz="600">
            <a:latin typeface="Arial" panose="020B0604020202020204" pitchFamily="34" charset="0"/>
            <a:cs typeface="Arial" panose="020B0604020202020204" pitchFamily="34" charset="0"/>
          </a:endParaRPr>
        </a:p>
      </dgm:t>
    </dgm:pt>
    <dgm:pt modelId="{A9BC45E4-33E9-407B-ADEC-2CE643E2873B}" type="pres">
      <dgm:prSet presAssocID="{0FA570F9-6EF2-4245-8A66-9EBD439A0424}" presName="linearFlow" presStyleCnt="0">
        <dgm:presLayoutVars>
          <dgm:dir/>
          <dgm:resizeHandles val="exact"/>
        </dgm:presLayoutVars>
      </dgm:prSet>
      <dgm:spPr/>
      <dgm:t>
        <a:bodyPr/>
        <a:lstStyle/>
        <a:p>
          <a:endParaRPr lang="en-GB"/>
        </a:p>
      </dgm:t>
    </dgm:pt>
    <dgm:pt modelId="{D86C8194-DCA3-4E01-AC73-8775A3CEB3FC}" type="pres">
      <dgm:prSet presAssocID="{9DBCEB50-2C77-4EF4-B361-C9CE96BE5F92}" presName="comp" presStyleCnt="0"/>
      <dgm:spPr/>
    </dgm:pt>
    <dgm:pt modelId="{9DFE3B8C-0C60-4D2A-87DD-BE4D76FAB078}" type="pres">
      <dgm:prSet presAssocID="{9DBCEB50-2C77-4EF4-B361-C9CE96BE5F92}" presName="rect2" presStyleLbl="node1" presStyleIdx="0" presStyleCnt="1">
        <dgm:presLayoutVars>
          <dgm:bulletEnabled val="1"/>
        </dgm:presLayoutVars>
      </dgm:prSet>
      <dgm:spPr/>
      <dgm:t>
        <a:bodyPr/>
        <a:lstStyle/>
        <a:p>
          <a:endParaRPr lang="en-GB"/>
        </a:p>
      </dgm:t>
    </dgm:pt>
    <dgm:pt modelId="{C7D5DA03-F008-4647-B958-841749BC3143}" type="pres">
      <dgm:prSet presAssocID="{9DBCEB50-2C77-4EF4-B361-C9CE96BE5F92}" presName="rect1" presStyleLbl="lnNode1" presStyleIdx="0" presStyleCnt="1" custScaleX="110000"/>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991" r="6991"/>
          </a:stretch>
        </a:blipFill>
      </dgm:spPr>
      <dgm:t>
        <a:bodyPr/>
        <a:lstStyle/>
        <a:p>
          <a:endParaRPr lang="en-GB"/>
        </a:p>
      </dgm:t>
    </dgm:pt>
  </dgm:ptLst>
  <dgm:cxnLst>
    <dgm:cxn modelId="{9A8BE7CE-DDF7-4746-99D9-CB1E219DF817}" type="presOf" srcId="{0FA570F9-6EF2-4245-8A66-9EBD439A0424}" destId="{A9BC45E4-33E9-407B-ADEC-2CE643E2873B}" srcOrd="0" destOrd="0" presId="urn:microsoft.com/office/officeart/2008/layout/AlternatingPictureBlocks"/>
    <dgm:cxn modelId="{7364B689-E10D-4409-B09D-886027C1C543}" srcId="{0FA570F9-6EF2-4245-8A66-9EBD439A0424}" destId="{9DBCEB50-2C77-4EF4-B361-C9CE96BE5F92}" srcOrd="0" destOrd="0" parTransId="{B80AFC8D-3DA1-4686-9BA1-5A2AA4DAB386}" sibTransId="{A43B3DEB-A972-4D7C-B157-CEC03D95C481}"/>
    <dgm:cxn modelId="{7AD60AC8-33D2-4C93-B0BC-5A6CC0DE236C}" type="presOf" srcId="{9DBCEB50-2C77-4EF4-B361-C9CE96BE5F92}" destId="{9DFE3B8C-0C60-4D2A-87DD-BE4D76FAB078}" srcOrd="0" destOrd="0" presId="urn:microsoft.com/office/officeart/2008/layout/AlternatingPictureBlocks"/>
    <dgm:cxn modelId="{ECA78E7E-DA6A-46B0-A7EB-1634448E01FC}" type="presParOf" srcId="{A9BC45E4-33E9-407B-ADEC-2CE643E2873B}" destId="{D86C8194-DCA3-4E01-AC73-8775A3CEB3FC}" srcOrd="0" destOrd="0" presId="urn:microsoft.com/office/officeart/2008/layout/AlternatingPictureBlocks"/>
    <dgm:cxn modelId="{B34DE4B9-ABA0-4AB6-9733-8308091102C9}" type="presParOf" srcId="{D86C8194-DCA3-4E01-AC73-8775A3CEB3FC}" destId="{9DFE3B8C-0C60-4D2A-87DD-BE4D76FAB078}" srcOrd="0" destOrd="0" presId="urn:microsoft.com/office/officeart/2008/layout/AlternatingPictureBlocks"/>
    <dgm:cxn modelId="{F8973870-4E7B-494A-9627-1CD83269867A}" type="presParOf" srcId="{D86C8194-DCA3-4E01-AC73-8775A3CEB3FC}" destId="{C7D5DA03-F008-4647-B958-841749BC3143}"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69D5C3-1949-448B-B5B3-9EA8933A31FF}" type="doc">
      <dgm:prSet loTypeId="urn:microsoft.com/office/officeart/2005/8/layout/pyramid1" loCatId="pyramid" qsTypeId="urn:microsoft.com/office/officeart/2005/8/quickstyle/simple1" qsCatId="simple" csTypeId="urn:microsoft.com/office/officeart/2005/8/colors/accent5_3" csCatId="accent5" phldr="1"/>
      <dgm:spPr/>
    </dgm:pt>
    <dgm:pt modelId="{6AF8881E-682C-4687-A13B-DA7249D02224}">
      <dgm:prSet phldrT="[Text]"/>
      <dgm:spPr>
        <a:gradFill flip="none" rotWithShape="1">
          <a:gsLst>
            <a:gs pos="0">
              <a:schemeClr val="accent5"/>
            </a:gs>
            <a:gs pos="100000">
              <a:schemeClr val="accent5">
                <a:lumMod val="60000"/>
                <a:lumOff val="40000"/>
              </a:schemeClr>
            </a:gs>
          </a:gsLst>
          <a:lin ang="16200000" scaled="1"/>
          <a:tileRect/>
        </a:gradFill>
      </dgm:spPr>
      <dgm:t>
        <a:bodyPr/>
        <a:lstStyle/>
        <a:p>
          <a:r>
            <a:rPr lang="en-GB" dirty="0" smtClean="0">
              <a:latin typeface="Arial" panose="020B0604020202020204" pitchFamily="34" charset="0"/>
              <a:cs typeface="Arial" panose="020B0604020202020204" pitchFamily="34" charset="0"/>
            </a:rPr>
            <a:t>Universal</a:t>
          </a:r>
          <a:endParaRPr lang="en-GB" dirty="0">
            <a:latin typeface="Arial" panose="020B0604020202020204" pitchFamily="34" charset="0"/>
            <a:cs typeface="Arial" panose="020B0604020202020204" pitchFamily="34" charset="0"/>
          </a:endParaRPr>
        </a:p>
      </dgm:t>
    </dgm:pt>
    <dgm:pt modelId="{A8B36C06-9541-4299-96A0-C6C9B86BC57F}" type="sibTrans" cxnId="{7F2E3189-9E60-4127-870B-87AE1ADC3DA3}">
      <dgm:prSet/>
      <dgm:spPr/>
      <dgm:t>
        <a:bodyPr/>
        <a:lstStyle/>
        <a:p>
          <a:endParaRPr lang="en-GB">
            <a:latin typeface="Arial" panose="020B0604020202020204" pitchFamily="34" charset="0"/>
            <a:cs typeface="Arial" panose="020B0604020202020204" pitchFamily="34" charset="0"/>
          </a:endParaRPr>
        </a:p>
      </dgm:t>
    </dgm:pt>
    <dgm:pt modelId="{42BDDAA7-C984-45FE-B761-451F8A5A4833}" type="parTrans" cxnId="{7F2E3189-9E60-4127-870B-87AE1ADC3DA3}">
      <dgm:prSet/>
      <dgm:spPr/>
      <dgm:t>
        <a:bodyPr/>
        <a:lstStyle/>
        <a:p>
          <a:endParaRPr lang="en-GB">
            <a:latin typeface="Arial" panose="020B0604020202020204" pitchFamily="34" charset="0"/>
            <a:cs typeface="Arial" panose="020B0604020202020204" pitchFamily="34" charset="0"/>
          </a:endParaRPr>
        </a:p>
      </dgm:t>
    </dgm:pt>
    <dgm:pt modelId="{1E1476CD-334F-4AAD-8FD3-1151E129A658}">
      <dgm:prSet phldrT="[Text]"/>
      <dgm:spPr>
        <a:gradFill flip="none" rotWithShape="1">
          <a:gsLst>
            <a:gs pos="0">
              <a:schemeClr val="accent5">
                <a:lumMod val="60000"/>
                <a:lumOff val="40000"/>
              </a:schemeClr>
            </a:gs>
            <a:gs pos="100000">
              <a:schemeClr val="accent5">
                <a:lumMod val="40000"/>
                <a:lumOff val="60000"/>
              </a:schemeClr>
            </a:gs>
          </a:gsLst>
          <a:lin ang="16200000" scaled="1"/>
          <a:tileRect/>
        </a:gradFill>
      </dgm:spPr>
      <dgm:t>
        <a:bodyPr/>
        <a:lstStyle/>
        <a:p>
          <a:r>
            <a:rPr lang="en-GB" dirty="0" smtClean="0">
              <a:latin typeface="Arial" panose="020B0604020202020204" pitchFamily="34" charset="0"/>
              <a:cs typeface="Arial" panose="020B0604020202020204" pitchFamily="34" charset="0"/>
            </a:rPr>
            <a:t>Enhanced Universal</a:t>
          </a:r>
          <a:endParaRPr lang="en-GB" dirty="0">
            <a:latin typeface="Arial" panose="020B0604020202020204" pitchFamily="34" charset="0"/>
            <a:cs typeface="Arial" panose="020B0604020202020204" pitchFamily="34" charset="0"/>
          </a:endParaRPr>
        </a:p>
      </dgm:t>
    </dgm:pt>
    <dgm:pt modelId="{984E3F7C-2A2A-4945-BC40-84A70AEAB8B4}" type="sibTrans" cxnId="{88A9EA03-8DB9-4BF5-B155-89C9207B1597}">
      <dgm:prSet/>
      <dgm:spPr/>
      <dgm:t>
        <a:bodyPr/>
        <a:lstStyle/>
        <a:p>
          <a:endParaRPr lang="en-GB">
            <a:latin typeface="Arial" panose="020B0604020202020204" pitchFamily="34" charset="0"/>
            <a:cs typeface="Arial" panose="020B0604020202020204" pitchFamily="34" charset="0"/>
          </a:endParaRPr>
        </a:p>
      </dgm:t>
    </dgm:pt>
    <dgm:pt modelId="{F1B82FB7-56F0-460B-84F7-2FB5AF010C09}" type="parTrans" cxnId="{88A9EA03-8DB9-4BF5-B155-89C9207B1597}">
      <dgm:prSet/>
      <dgm:spPr/>
      <dgm:t>
        <a:bodyPr/>
        <a:lstStyle/>
        <a:p>
          <a:endParaRPr lang="en-GB">
            <a:latin typeface="Arial" panose="020B0604020202020204" pitchFamily="34" charset="0"/>
            <a:cs typeface="Arial" panose="020B0604020202020204" pitchFamily="34" charset="0"/>
          </a:endParaRPr>
        </a:p>
      </dgm:t>
    </dgm:pt>
    <dgm:pt modelId="{0B12F1DE-453A-4228-BEF8-A4E5F456293A}">
      <dgm:prSet phldrT="[Text]"/>
      <dgm:spPr>
        <a:solidFill>
          <a:schemeClr val="accent5">
            <a:lumMod val="20000"/>
            <a:lumOff val="80000"/>
          </a:schemeClr>
        </a:solidFill>
      </dgm:spPr>
      <dgm:t>
        <a:bodyPr/>
        <a:lstStyle/>
        <a:p>
          <a:r>
            <a:rPr lang="en-GB" dirty="0" smtClean="0">
              <a:latin typeface="Arial" panose="020B0604020202020204" pitchFamily="34" charset="0"/>
              <a:cs typeface="Arial" panose="020B0604020202020204" pitchFamily="34" charset="0"/>
            </a:rPr>
            <a:t>Enhanced Collaborative</a:t>
          </a:r>
          <a:endParaRPr lang="en-GB" dirty="0">
            <a:latin typeface="Arial" panose="020B0604020202020204" pitchFamily="34" charset="0"/>
            <a:cs typeface="Arial" panose="020B0604020202020204" pitchFamily="34" charset="0"/>
          </a:endParaRPr>
        </a:p>
      </dgm:t>
    </dgm:pt>
    <dgm:pt modelId="{650769E8-384D-4B43-8467-A4D8AAB405D8}" type="sibTrans" cxnId="{AACDAB64-3BC8-4763-B52D-D14ECC99A566}">
      <dgm:prSet/>
      <dgm:spPr/>
      <dgm:t>
        <a:bodyPr/>
        <a:lstStyle/>
        <a:p>
          <a:endParaRPr lang="en-GB">
            <a:latin typeface="Arial" panose="020B0604020202020204" pitchFamily="34" charset="0"/>
            <a:cs typeface="Arial" panose="020B0604020202020204" pitchFamily="34" charset="0"/>
          </a:endParaRPr>
        </a:p>
      </dgm:t>
    </dgm:pt>
    <dgm:pt modelId="{0799B87D-A9EE-493E-B6B3-1A8E83FCF35C}" type="parTrans" cxnId="{AACDAB64-3BC8-4763-B52D-D14ECC99A566}">
      <dgm:prSet/>
      <dgm:spPr/>
      <dgm:t>
        <a:bodyPr/>
        <a:lstStyle/>
        <a:p>
          <a:endParaRPr lang="en-GB">
            <a:latin typeface="Arial" panose="020B0604020202020204" pitchFamily="34" charset="0"/>
            <a:cs typeface="Arial" panose="020B0604020202020204" pitchFamily="34" charset="0"/>
          </a:endParaRPr>
        </a:p>
      </dgm:t>
    </dgm:pt>
    <dgm:pt modelId="{1CE9649F-3043-44C0-A4EB-74C0825DAD9F}">
      <dgm:prSet phldrT="[Text]"/>
      <dgm:spPr>
        <a:gradFill flip="none" rotWithShape="1">
          <a:gsLst>
            <a:gs pos="0">
              <a:schemeClr val="accent5">
                <a:lumMod val="40000"/>
                <a:lumOff val="60000"/>
              </a:schemeClr>
            </a:gs>
            <a:gs pos="100000">
              <a:schemeClr val="accent5">
                <a:lumMod val="20000"/>
                <a:lumOff val="80000"/>
              </a:schemeClr>
            </a:gs>
          </a:gsLst>
          <a:lin ang="16200000" scaled="1"/>
          <a:tileRect/>
        </a:gradFill>
      </dgm:spPr>
      <dgm:t>
        <a:bodyPr/>
        <a:lstStyle/>
        <a:p>
          <a:r>
            <a:rPr lang="en-GB" dirty="0" smtClean="0">
              <a:latin typeface="Arial" panose="020B0604020202020204" pitchFamily="34" charset="0"/>
              <a:cs typeface="Arial" panose="020B0604020202020204" pitchFamily="34" charset="0"/>
            </a:rPr>
            <a:t>Collaborative</a:t>
          </a:r>
          <a:endParaRPr lang="en-GB" dirty="0">
            <a:latin typeface="Arial" panose="020B0604020202020204" pitchFamily="34" charset="0"/>
            <a:cs typeface="Arial" panose="020B0604020202020204" pitchFamily="34" charset="0"/>
          </a:endParaRPr>
        </a:p>
      </dgm:t>
    </dgm:pt>
    <dgm:pt modelId="{46E3B5FD-44AC-49F0-A66F-D8A3B1CC2536}" type="sibTrans" cxnId="{C032CCB5-DB18-4C72-BCB0-A14A5D87746E}">
      <dgm:prSet/>
      <dgm:spPr/>
      <dgm:t>
        <a:bodyPr/>
        <a:lstStyle/>
        <a:p>
          <a:endParaRPr lang="en-GB">
            <a:latin typeface="Arial" panose="020B0604020202020204" pitchFamily="34" charset="0"/>
            <a:cs typeface="Arial" panose="020B0604020202020204" pitchFamily="34" charset="0"/>
          </a:endParaRPr>
        </a:p>
      </dgm:t>
    </dgm:pt>
    <dgm:pt modelId="{5168D0F6-0CF7-4C10-8ADC-A0D1338E8FF4}" type="parTrans" cxnId="{C032CCB5-DB18-4C72-BCB0-A14A5D87746E}">
      <dgm:prSet/>
      <dgm:spPr/>
      <dgm:t>
        <a:bodyPr/>
        <a:lstStyle/>
        <a:p>
          <a:endParaRPr lang="en-GB">
            <a:latin typeface="Arial" panose="020B0604020202020204" pitchFamily="34" charset="0"/>
            <a:cs typeface="Arial" panose="020B0604020202020204" pitchFamily="34" charset="0"/>
          </a:endParaRPr>
        </a:p>
      </dgm:t>
    </dgm:pt>
    <dgm:pt modelId="{54DAC17F-B707-409F-A0D6-2E82FBF17871}" type="pres">
      <dgm:prSet presAssocID="{6169D5C3-1949-448B-B5B3-9EA8933A31FF}" presName="Name0" presStyleCnt="0">
        <dgm:presLayoutVars>
          <dgm:dir/>
          <dgm:animLvl val="lvl"/>
          <dgm:resizeHandles val="exact"/>
        </dgm:presLayoutVars>
      </dgm:prSet>
      <dgm:spPr/>
    </dgm:pt>
    <dgm:pt modelId="{D94EF798-55C9-4EA9-8C2E-B5B53E31DEEA}" type="pres">
      <dgm:prSet presAssocID="{0B12F1DE-453A-4228-BEF8-A4E5F456293A}" presName="Name8" presStyleCnt="0"/>
      <dgm:spPr/>
    </dgm:pt>
    <dgm:pt modelId="{7682E0BE-48C8-4999-8099-AC7F608ACB8C}" type="pres">
      <dgm:prSet presAssocID="{0B12F1DE-453A-4228-BEF8-A4E5F456293A}" presName="level" presStyleLbl="node1" presStyleIdx="0" presStyleCnt="4">
        <dgm:presLayoutVars>
          <dgm:chMax val="1"/>
          <dgm:bulletEnabled val="1"/>
        </dgm:presLayoutVars>
      </dgm:prSet>
      <dgm:spPr/>
      <dgm:t>
        <a:bodyPr/>
        <a:lstStyle/>
        <a:p>
          <a:endParaRPr lang="en-GB"/>
        </a:p>
      </dgm:t>
    </dgm:pt>
    <dgm:pt modelId="{4AE866E2-CF80-4156-892D-3B17DF24F6DB}" type="pres">
      <dgm:prSet presAssocID="{0B12F1DE-453A-4228-BEF8-A4E5F456293A}" presName="levelTx" presStyleLbl="revTx" presStyleIdx="0" presStyleCnt="0">
        <dgm:presLayoutVars>
          <dgm:chMax val="1"/>
          <dgm:bulletEnabled val="1"/>
        </dgm:presLayoutVars>
      </dgm:prSet>
      <dgm:spPr/>
      <dgm:t>
        <a:bodyPr/>
        <a:lstStyle/>
        <a:p>
          <a:endParaRPr lang="en-GB"/>
        </a:p>
      </dgm:t>
    </dgm:pt>
    <dgm:pt modelId="{94B99272-CDDE-440E-A55A-0A053DB12102}" type="pres">
      <dgm:prSet presAssocID="{1CE9649F-3043-44C0-A4EB-74C0825DAD9F}" presName="Name8" presStyleCnt="0"/>
      <dgm:spPr/>
    </dgm:pt>
    <dgm:pt modelId="{8239F960-76DD-4DEF-986A-FA2AECA533DE}" type="pres">
      <dgm:prSet presAssocID="{1CE9649F-3043-44C0-A4EB-74C0825DAD9F}" presName="level" presStyleLbl="node1" presStyleIdx="1" presStyleCnt="4">
        <dgm:presLayoutVars>
          <dgm:chMax val="1"/>
          <dgm:bulletEnabled val="1"/>
        </dgm:presLayoutVars>
      </dgm:prSet>
      <dgm:spPr/>
      <dgm:t>
        <a:bodyPr/>
        <a:lstStyle/>
        <a:p>
          <a:endParaRPr lang="en-GB"/>
        </a:p>
      </dgm:t>
    </dgm:pt>
    <dgm:pt modelId="{16B99538-DFE4-4CFB-872D-E97F36FB14BF}" type="pres">
      <dgm:prSet presAssocID="{1CE9649F-3043-44C0-A4EB-74C0825DAD9F}" presName="levelTx" presStyleLbl="revTx" presStyleIdx="0" presStyleCnt="0">
        <dgm:presLayoutVars>
          <dgm:chMax val="1"/>
          <dgm:bulletEnabled val="1"/>
        </dgm:presLayoutVars>
      </dgm:prSet>
      <dgm:spPr/>
      <dgm:t>
        <a:bodyPr/>
        <a:lstStyle/>
        <a:p>
          <a:endParaRPr lang="en-GB"/>
        </a:p>
      </dgm:t>
    </dgm:pt>
    <dgm:pt modelId="{81B7603C-18BA-46AB-A837-9DFFB92071BE}" type="pres">
      <dgm:prSet presAssocID="{1E1476CD-334F-4AAD-8FD3-1151E129A658}" presName="Name8" presStyleCnt="0"/>
      <dgm:spPr/>
    </dgm:pt>
    <dgm:pt modelId="{F9E81EC0-DE14-4BAE-B4EB-DBA1C55A7DFF}" type="pres">
      <dgm:prSet presAssocID="{1E1476CD-334F-4AAD-8FD3-1151E129A658}" presName="level" presStyleLbl="node1" presStyleIdx="2" presStyleCnt="4">
        <dgm:presLayoutVars>
          <dgm:chMax val="1"/>
          <dgm:bulletEnabled val="1"/>
        </dgm:presLayoutVars>
      </dgm:prSet>
      <dgm:spPr/>
      <dgm:t>
        <a:bodyPr/>
        <a:lstStyle/>
        <a:p>
          <a:endParaRPr lang="en-GB"/>
        </a:p>
      </dgm:t>
    </dgm:pt>
    <dgm:pt modelId="{B96A6273-D8DE-49A2-8738-7EA1C93D54ED}" type="pres">
      <dgm:prSet presAssocID="{1E1476CD-334F-4AAD-8FD3-1151E129A658}" presName="levelTx" presStyleLbl="revTx" presStyleIdx="0" presStyleCnt="0">
        <dgm:presLayoutVars>
          <dgm:chMax val="1"/>
          <dgm:bulletEnabled val="1"/>
        </dgm:presLayoutVars>
      </dgm:prSet>
      <dgm:spPr/>
      <dgm:t>
        <a:bodyPr/>
        <a:lstStyle/>
        <a:p>
          <a:endParaRPr lang="en-GB"/>
        </a:p>
      </dgm:t>
    </dgm:pt>
    <dgm:pt modelId="{9A9D20D5-B73E-47B5-A4F6-64439E778DC9}" type="pres">
      <dgm:prSet presAssocID="{6AF8881E-682C-4687-A13B-DA7249D02224}" presName="Name8" presStyleCnt="0"/>
      <dgm:spPr/>
    </dgm:pt>
    <dgm:pt modelId="{4A282253-2F54-4CB2-9494-55D5146C79E8}" type="pres">
      <dgm:prSet presAssocID="{6AF8881E-682C-4687-A13B-DA7249D02224}" presName="level" presStyleLbl="node1" presStyleIdx="3" presStyleCnt="4" custScaleY="161428">
        <dgm:presLayoutVars>
          <dgm:chMax val="1"/>
          <dgm:bulletEnabled val="1"/>
        </dgm:presLayoutVars>
      </dgm:prSet>
      <dgm:spPr/>
      <dgm:t>
        <a:bodyPr/>
        <a:lstStyle/>
        <a:p>
          <a:endParaRPr lang="en-GB"/>
        </a:p>
      </dgm:t>
    </dgm:pt>
    <dgm:pt modelId="{41EBC487-4B90-4CC1-B237-A1ED19405916}" type="pres">
      <dgm:prSet presAssocID="{6AF8881E-682C-4687-A13B-DA7249D02224}" presName="levelTx" presStyleLbl="revTx" presStyleIdx="0" presStyleCnt="0">
        <dgm:presLayoutVars>
          <dgm:chMax val="1"/>
          <dgm:bulletEnabled val="1"/>
        </dgm:presLayoutVars>
      </dgm:prSet>
      <dgm:spPr/>
      <dgm:t>
        <a:bodyPr/>
        <a:lstStyle/>
        <a:p>
          <a:endParaRPr lang="en-GB"/>
        </a:p>
      </dgm:t>
    </dgm:pt>
  </dgm:ptLst>
  <dgm:cxnLst>
    <dgm:cxn modelId="{91B1D016-87EB-4763-AB55-BF785ADE64A6}" type="presOf" srcId="{6AF8881E-682C-4687-A13B-DA7249D02224}" destId="{41EBC487-4B90-4CC1-B237-A1ED19405916}" srcOrd="1" destOrd="0" presId="urn:microsoft.com/office/officeart/2005/8/layout/pyramid1"/>
    <dgm:cxn modelId="{C032CCB5-DB18-4C72-BCB0-A14A5D87746E}" srcId="{6169D5C3-1949-448B-B5B3-9EA8933A31FF}" destId="{1CE9649F-3043-44C0-A4EB-74C0825DAD9F}" srcOrd="1" destOrd="0" parTransId="{5168D0F6-0CF7-4C10-8ADC-A0D1338E8FF4}" sibTransId="{46E3B5FD-44AC-49F0-A66F-D8A3B1CC2536}"/>
    <dgm:cxn modelId="{023FE9D8-B4F8-4F16-838D-B493DF606E1D}" type="presOf" srcId="{6AF8881E-682C-4687-A13B-DA7249D02224}" destId="{4A282253-2F54-4CB2-9494-55D5146C79E8}" srcOrd="0" destOrd="0" presId="urn:microsoft.com/office/officeart/2005/8/layout/pyramid1"/>
    <dgm:cxn modelId="{CC3557D6-A257-443E-80F2-EFC25DF6D732}" type="presOf" srcId="{0B12F1DE-453A-4228-BEF8-A4E5F456293A}" destId="{4AE866E2-CF80-4156-892D-3B17DF24F6DB}" srcOrd="1" destOrd="0" presId="urn:microsoft.com/office/officeart/2005/8/layout/pyramid1"/>
    <dgm:cxn modelId="{E5249E69-3734-4A7B-87C8-D37757FB76B9}" type="presOf" srcId="{1CE9649F-3043-44C0-A4EB-74C0825DAD9F}" destId="{16B99538-DFE4-4CFB-872D-E97F36FB14BF}" srcOrd="1" destOrd="0" presId="urn:microsoft.com/office/officeart/2005/8/layout/pyramid1"/>
    <dgm:cxn modelId="{3BD10DCA-10A3-45FE-8953-B07A392D8D88}" type="presOf" srcId="{1E1476CD-334F-4AAD-8FD3-1151E129A658}" destId="{B96A6273-D8DE-49A2-8738-7EA1C93D54ED}" srcOrd="1" destOrd="0" presId="urn:microsoft.com/office/officeart/2005/8/layout/pyramid1"/>
    <dgm:cxn modelId="{2AD817D6-F702-47AC-927C-727593CD510D}" type="presOf" srcId="{1E1476CD-334F-4AAD-8FD3-1151E129A658}" destId="{F9E81EC0-DE14-4BAE-B4EB-DBA1C55A7DFF}" srcOrd="0" destOrd="0" presId="urn:microsoft.com/office/officeart/2005/8/layout/pyramid1"/>
    <dgm:cxn modelId="{46479789-7F87-4A99-8404-0379B3F5735B}" type="presOf" srcId="{1CE9649F-3043-44C0-A4EB-74C0825DAD9F}" destId="{8239F960-76DD-4DEF-986A-FA2AECA533DE}" srcOrd="0" destOrd="0" presId="urn:microsoft.com/office/officeart/2005/8/layout/pyramid1"/>
    <dgm:cxn modelId="{9D027956-79D9-46BE-913F-B2B80ABF91BA}" type="presOf" srcId="{0B12F1DE-453A-4228-BEF8-A4E5F456293A}" destId="{7682E0BE-48C8-4999-8099-AC7F608ACB8C}" srcOrd="0" destOrd="0" presId="urn:microsoft.com/office/officeart/2005/8/layout/pyramid1"/>
    <dgm:cxn modelId="{4E168A49-9003-4B6F-9832-9B3F77CE3CDD}" type="presOf" srcId="{6169D5C3-1949-448B-B5B3-9EA8933A31FF}" destId="{54DAC17F-B707-409F-A0D6-2E82FBF17871}" srcOrd="0" destOrd="0" presId="urn:microsoft.com/office/officeart/2005/8/layout/pyramid1"/>
    <dgm:cxn modelId="{7F2E3189-9E60-4127-870B-87AE1ADC3DA3}" srcId="{6169D5C3-1949-448B-B5B3-9EA8933A31FF}" destId="{6AF8881E-682C-4687-A13B-DA7249D02224}" srcOrd="3" destOrd="0" parTransId="{42BDDAA7-C984-45FE-B761-451F8A5A4833}" sibTransId="{A8B36C06-9541-4299-96A0-C6C9B86BC57F}"/>
    <dgm:cxn modelId="{AACDAB64-3BC8-4763-B52D-D14ECC99A566}" srcId="{6169D5C3-1949-448B-B5B3-9EA8933A31FF}" destId="{0B12F1DE-453A-4228-BEF8-A4E5F456293A}" srcOrd="0" destOrd="0" parTransId="{0799B87D-A9EE-493E-B6B3-1A8E83FCF35C}" sibTransId="{650769E8-384D-4B43-8467-A4D8AAB405D8}"/>
    <dgm:cxn modelId="{88A9EA03-8DB9-4BF5-B155-89C9207B1597}" srcId="{6169D5C3-1949-448B-B5B3-9EA8933A31FF}" destId="{1E1476CD-334F-4AAD-8FD3-1151E129A658}" srcOrd="2" destOrd="0" parTransId="{F1B82FB7-56F0-460B-84F7-2FB5AF010C09}" sibTransId="{984E3F7C-2A2A-4945-BC40-84A70AEAB8B4}"/>
    <dgm:cxn modelId="{3AFF6B8A-5D2F-48A0-B1E6-A5702ADA0C68}" type="presParOf" srcId="{54DAC17F-B707-409F-A0D6-2E82FBF17871}" destId="{D94EF798-55C9-4EA9-8C2E-B5B53E31DEEA}" srcOrd="0" destOrd="0" presId="urn:microsoft.com/office/officeart/2005/8/layout/pyramid1"/>
    <dgm:cxn modelId="{77F61BDC-DDE7-479A-ACD5-A67820A00AEE}" type="presParOf" srcId="{D94EF798-55C9-4EA9-8C2E-B5B53E31DEEA}" destId="{7682E0BE-48C8-4999-8099-AC7F608ACB8C}" srcOrd="0" destOrd="0" presId="urn:microsoft.com/office/officeart/2005/8/layout/pyramid1"/>
    <dgm:cxn modelId="{A4063000-45FE-41EF-B0D8-5D6518649A35}" type="presParOf" srcId="{D94EF798-55C9-4EA9-8C2E-B5B53E31DEEA}" destId="{4AE866E2-CF80-4156-892D-3B17DF24F6DB}" srcOrd="1" destOrd="0" presId="urn:microsoft.com/office/officeart/2005/8/layout/pyramid1"/>
    <dgm:cxn modelId="{ED09C25F-2626-47ED-B426-7E2F4158F4C0}" type="presParOf" srcId="{54DAC17F-B707-409F-A0D6-2E82FBF17871}" destId="{94B99272-CDDE-440E-A55A-0A053DB12102}" srcOrd="1" destOrd="0" presId="urn:microsoft.com/office/officeart/2005/8/layout/pyramid1"/>
    <dgm:cxn modelId="{19652462-F594-4B63-B5C9-C3334D25803D}" type="presParOf" srcId="{94B99272-CDDE-440E-A55A-0A053DB12102}" destId="{8239F960-76DD-4DEF-986A-FA2AECA533DE}" srcOrd="0" destOrd="0" presId="urn:microsoft.com/office/officeart/2005/8/layout/pyramid1"/>
    <dgm:cxn modelId="{AC5BB5A3-AC83-448C-B975-0F60598F4A6C}" type="presParOf" srcId="{94B99272-CDDE-440E-A55A-0A053DB12102}" destId="{16B99538-DFE4-4CFB-872D-E97F36FB14BF}" srcOrd="1" destOrd="0" presId="urn:microsoft.com/office/officeart/2005/8/layout/pyramid1"/>
    <dgm:cxn modelId="{4245FBFE-F39A-478B-8C83-7391BAF3530A}" type="presParOf" srcId="{54DAC17F-B707-409F-A0D6-2E82FBF17871}" destId="{81B7603C-18BA-46AB-A837-9DFFB92071BE}" srcOrd="2" destOrd="0" presId="urn:microsoft.com/office/officeart/2005/8/layout/pyramid1"/>
    <dgm:cxn modelId="{40CF9C6A-B055-4D74-AE9A-19168811F3CD}" type="presParOf" srcId="{81B7603C-18BA-46AB-A837-9DFFB92071BE}" destId="{F9E81EC0-DE14-4BAE-B4EB-DBA1C55A7DFF}" srcOrd="0" destOrd="0" presId="urn:microsoft.com/office/officeart/2005/8/layout/pyramid1"/>
    <dgm:cxn modelId="{C4E6A782-4183-4024-8369-EC982A4E0474}" type="presParOf" srcId="{81B7603C-18BA-46AB-A837-9DFFB92071BE}" destId="{B96A6273-D8DE-49A2-8738-7EA1C93D54ED}" srcOrd="1" destOrd="0" presId="urn:microsoft.com/office/officeart/2005/8/layout/pyramid1"/>
    <dgm:cxn modelId="{89B3A246-4D82-4E91-A3B7-61FB2C2A8383}" type="presParOf" srcId="{54DAC17F-B707-409F-A0D6-2E82FBF17871}" destId="{9A9D20D5-B73E-47B5-A4F6-64439E778DC9}" srcOrd="3" destOrd="0" presId="urn:microsoft.com/office/officeart/2005/8/layout/pyramid1"/>
    <dgm:cxn modelId="{4991FECE-EF5E-4610-B643-6160D1B86E10}" type="presParOf" srcId="{9A9D20D5-B73E-47B5-A4F6-64439E778DC9}" destId="{4A282253-2F54-4CB2-9494-55D5146C79E8}" srcOrd="0" destOrd="0" presId="urn:microsoft.com/office/officeart/2005/8/layout/pyramid1"/>
    <dgm:cxn modelId="{561482F3-FBF2-476E-A32B-39134AA86363}" type="presParOf" srcId="{9A9D20D5-B73E-47B5-A4F6-64439E778DC9}" destId="{41EBC487-4B90-4CC1-B237-A1ED19405916}" srcOrd="1" destOrd="0" presId="urn:microsoft.com/office/officeart/2005/8/layout/pyramid1"/>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FA570F9-6EF2-4245-8A66-9EBD439A0424}" type="doc">
      <dgm:prSet loTypeId="urn:microsoft.com/office/officeart/2008/layout/AlternatingPictureBlocks" loCatId="picture" qsTypeId="urn:microsoft.com/office/officeart/2005/8/quickstyle/simple1" qsCatId="simple" csTypeId="urn:microsoft.com/office/officeart/2005/8/colors/accent5_1" csCatId="accent5" phldr="1"/>
      <dgm:spPr/>
      <dgm:t>
        <a:bodyPr/>
        <a:lstStyle/>
        <a:p>
          <a:endParaRPr lang="en-GB"/>
        </a:p>
      </dgm:t>
    </dgm:pt>
    <dgm:pt modelId="{A1F005F7-3572-4DCC-B8DD-07D47C512B79}">
      <dgm:prSet custT="1"/>
      <dgm:spPr/>
      <dgm:t>
        <a:bodyPr/>
        <a:lstStyle/>
        <a:p>
          <a:r>
            <a:rPr lang="en-GB" sz="2400" b="1" dirty="0" smtClean="0">
              <a:latin typeface="Arial" panose="020B0604020202020204" pitchFamily="34" charset="0"/>
              <a:cs typeface="Arial" panose="020B0604020202020204" pitchFamily="34" charset="0"/>
            </a:rPr>
            <a:t>Lead Professional</a:t>
          </a:r>
          <a:endParaRPr lang="en-GB" sz="2400" b="0" dirty="0" smtClean="0">
            <a:latin typeface="Arial" panose="020B0604020202020204" pitchFamily="34" charset="0"/>
            <a:cs typeface="Arial" panose="020B0604020202020204" pitchFamily="34" charset="0"/>
          </a:endParaRPr>
        </a:p>
        <a:p>
          <a:r>
            <a:rPr lang="en-GB" sz="2400" b="0" dirty="0" smtClean="0">
              <a:latin typeface="Arial" panose="020B0604020202020204" pitchFamily="34" charset="0"/>
              <a:cs typeface="Arial" panose="020B0604020202020204" pitchFamily="34" charset="0"/>
            </a:rPr>
            <a:t>The professional who agrees to coordinate and review the Child’s Plan when more than one agency is working together</a:t>
          </a:r>
          <a:endParaRPr lang="en-GB" sz="2400" b="1" dirty="0">
            <a:latin typeface="Arial" panose="020B0604020202020204" pitchFamily="34" charset="0"/>
            <a:cs typeface="Arial" panose="020B0604020202020204" pitchFamily="34" charset="0"/>
          </a:endParaRPr>
        </a:p>
      </dgm:t>
    </dgm:pt>
    <dgm:pt modelId="{534D4568-954B-460A-90CE-94791E8D0F90}" type="parTrans" cxnId="{9EBFA96C-4F26-4BA1-9F1E-A4585B5A9D60}">
      <dgm:prSet/>
      <dgm:spPr/>
      <dgm:t>
        <a:bodyPr/>
        <a:lstStyle/>
        <a:p>
          <a:endParaRPr lang="en-GB" sz="600">
            <a:latin typeface="Arial" panose="020B0604020202020204" pitchFamily="34" charset="0"/>
            <a:cs typeface="Arial" panose="020B0604020202020204" pitchFamily="34" charset="0"/>
          </a:endParaRPr>
        </a:p>
      </dgm:t>
    </dgm:pt>
    <dgm:pt modelId="{8CF2B0A9-6FEF-4685-AB04-4267137EF4A7}" type="sibTrans" cxnId="{9EBFA96C-4F26-4BA1-9F1E-A4585B5A9D60}">
      <dgm:prSet/>
      <dgm:spPr/>
      <dgm:t>
        <a:bodyPr/>
        <a:lstStyle/>
        <a:p>
          <a:endParaRPr lang="en-GB" sz="600">
            <a:latin typeface="Arial" panose="020B0604020202020204" pitchFamily="34" charset="0"/>
            <a:cs typeface="Arial" panose="020B0604020202020204" pitchFamily="34" charset="0"/>
          </a:endParaRPr>
        </a:p>
      </dgm:t>
    </dgm:pt>
    <dgm:pt modelId="{A9BC45E4-33E9-407B-ADEC-2CE643E2873B}" type="pres">
      <dgm:prSet presAssocID="{0FA570F9-6EF2-4245-8A66-9EBD439A0424}" presName="linearFlow" presStyleCnt="0">
        <dgm:presLayoutVars>
          <dgm:dir/>
          <dgm:resizeHandles val="exact"/>
        </dgm:presLayoutVars>
      </dgm:prSet>
      <dgm:spPr/>
      <dgm:t>
        <a:bodyPr/>
        <a:lstStyle/>
        <a:p>
          <a:endParaRPr lang="en-GB"/>
        </a:p>
      </dgm:t>
    </dgm:pt>
    <dgm:pt modelId="{5B5058AD-B1A3-4951-B03E-DA4B480EFB03}" type="pres">
      <dgm:prSet presAssocID="{A1F005F7-3572-4DCC-B8DD-07D47C512B79}" presName="comp" presStyleCnt="0"/>
      <dgm:spPr/>
    </dgm:pt>
    <dgm:pt modelId="{2B2FB84B-86E0-4048-8F16-B0D93B6962C1}" type="pres">
      <dgm:prSet presAssocID="{A1F005F7-3572-4DCC-B8DD-07D47C512B79}" presName="rect2" presStyleLbl="node1" presStyleIdx="0" presStyleCnt="1">
        <dgm:presLayoutVars>
          <dgm:bulletEnabled val="1"/>
        </dgm:presLayoutVars>
      </dgm:prSet>
      <dgm:spPr/>
      <dgm:t>
        <a:bodyPr/>
        <a:lstStyle/>
        <a:p>
          <a:endParaRPr lang="en-GB"/>
        </a:p>
      </dgm:t>
    </dgm:pt>
    <dgm:pt modelId="{AB12A677-1BE8-42A2-BAD0-F246048837D9}" type="pres">
      <dgm:prSet presAssocID="{A1F005F7-3572-4DCC-B8DD-07D47C512B79}" presName="rect1" presStyleLbl="lnNod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991" r="6991"/>
          </a:stretch>
        </a:blipFill>
      </dgm:spPr>
      <dgm:t>
        <a:bodyPr/>
        <a:lstStyle/>
        <a:p>
          <a:endParaRPr lang="en-GB"/>
        </a:p>
      </dgm:t>
    </dgm:pt>
  </dgm:ptLst>
  <dgm:cxnLst>
    <dgm:cxn modelId="{9EBFA96C-4F26-4BA1-9F1E-A4585B5A9D60}" srcId="{0FA570F9-6EF2-4245-8A66-9EBD439A0424}" destId="{A1F005F7-3572-4DCC-B8DD-07D47C512B79}" srcOrd="0" destOrd="0" parTransId="{534D4568-954B-460A-90CE-94791E8D0F90}" sibTransId="{8CF2B0A9-6FEF-4685-AB04-4267137EF4A7}"/>
    <dgm:cxn modelId="{874DDE02-DDC5-4535-815B-0BEADBBCAC9A}" type="presOf" srcId="{0FA570F9-6EF2-4245-8A66-9EBD439A0424}" destId="{A9BC45E4-33E9-407B-ADEC-2CE643E2873B}" srcOrd="0" destOrd="0" presId="urn:microsoft.com/office/officeart/2008/layout/AlternatingPictureBlocks"/>
    <dgm:cxn modelId="{B906695E-E976-4780-956D-B745236AFACE}" type="presOf" srcId="{A1F005F7-3572-4DCC-B8DD-07D47C512B79}" destId="{2B2FB84B-86E0-4048-8F16-B0D93B6962C1}" srcOrd="0" destOrd="0" presId="urn:microsoft.com/office/officeart/2008/layout/AlternatingPictureBlocks"/>
    <dgm:cxn modelId="{8F632076-73A3-4F6E-A543-71FBA6305582}" type="presParOf" srcId="{A9BC45E4-33E9-407B-ADEC-2CE643E2873B}" destId="{5B5058AD-B1A3-4951-B03E-DA4B480EFB03}" srcOrd="0" destOrd="0" presId="urn:microsoft.com/office/officeart/2008/layout/AlternatingPictureBlocks"/>
    <dgm:cxn modelId="{77F3F993-CEB6-4281-8570-02875DB1295C}" type="presParOf" srcId="{5B5058AD-B1A3-4951-B03E-DA4B480EFB03}" destId="{2B2FB84B-86E0-4048-8F16-B0D93B6962C1}" srcOrd="0" destOrd="0" presId="urn:microsoft.com/office/officeart/2008/layout/AlternatingPictureBlocks"/>
    <dgm:cxn modelId="{04523CAE-8192-4740-AA5A-FAEC2D162141}" type="presParOf" srcId="{5B5058AD-B1A3-4951-B03E-DA4B480EFB03}" destId="{AB12A677-1BE8-42A2-BAD0-F246048837D9}"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FA570F9-6EF2-4245-8A66-9EBD439A0424}" type="doc">
      <dgm:prSet loTypeId="urn:microsoft.com/office/officeart/2008/layout/AlternatingPictureBlocks" loCatId="picture" qsTypeId="urn:microsoft.com/office/officeart/2005/8/quickstyle/simple1" qsCatId="simple" csTypeId="urn:microsoft.com/office/officeart/2005/8/colors/accent5_1" csCatId="accent5" phldr="1"/>
      <dgm:spPr/>
      <dgm:t>
        <a:bodyPr/>
        <a:lstStyle/>
        <a:p>
          <a:endParaRPr lang="en-GB"/>
        </a:p>
      </dgm:t>
    </dgm:pt>
    <dgm:pt modelId="{050BDB0C-1E45-4A89-868C-B243B935822E}">
      <dgm:prSet custT="1"/>
      <dgm:spPr/>
      <dgm:t>
        <a:bodyPr/>
        <a:lstStyle/>
        <a:p>
          <a:r>
            <a:rPr lang="en-GB" sz="1400" b="1" dirty="0" smtClean="0">
              <a:latin typeface="Arial" panose="020B0604020202020204" pitchFamily="34" charset="0"/>
              <a:cs typeface="Arial" panose="020B0604020202020204" pitchFamily="34" charset="0"/>
            </a:rPr>
            <a:t>My World Triangle</a:t>
          </a:r>
        </a:p>
        <a:p>
          <a:r>
            <a:rPr lang="en-GB" sz="1400" b="0" dirty="0" smtClean="0">
              <a:latin typeface="Arial" panose="020B0604020202020204" pitchFamily="34" charset="0"/>
              <a:cs typeface="Arial" panose="020B0604020202020204" pitchFamily="34" charset="0"/>
            </a:rPr>
            <a:t>The My World Triangle Assessment provides a common structure to think about the child’s whole world when one agency needs a detailed picture of a child/young person’s life.  It is used to gather and structure relevant information into a mental map of all the strengths and pressures affecting a child and family to identify the most appropriate response</a:t>
          </a:r>
          <a:endParaRPr lang="en-GB" sz="1400" b="0" dirty="0">
            <a:latin typeface="Arial" panose="020B0604020202020204" pitchFamily="34" charset="0"/>
            <a:cs typeface="Arial" panose="020B0604020202020204" pitchFamily="34" charset="0"/>
          </a:endParaRPr>
        </a:p>
      </dgm:t>
    </dgm:pt>
    <dgm:pt modelId="{AC6C3552-D616-4CF2-9535-32C3E7D9ACE2}" type="parTrans" cxnId="{37E84E07-F1D0-4717-9E23-8119BE5CB368}">
      <dgm:prSet/>
      <dgm:spPr/>
      <dgm:t>
        <a:bodyPr/>
        <a:lstStyle/>
        <a:p>
          <a:endParaRPr lang="en-GB" sz="600">
            <a:latin typeface="Arial" panose="020B0604020202020204" pitchFamily="34" charset="0"/>
            <a:cs typeface="Arial" panose="020B0604020202020204" pitchFamily="34" charset="0"/>
          </a:endParaRPr>
        </a:p>
      </dgm:t>
    </dgm:pt>
    <dgm:pt modelId="{CF76357D-BACF-4A34-B188-D3A72CAFE905}" type="sibTrans" cxnId="{37E84E07-F1D0-4717-9E23-8119BE5CB368}">
      <dgm:prSet/>
      <dgm:spPr/>
      <dgm:t>
        <a:bodyPr/>
        <a:lstStyle/>
        <a:p>
          <a:endParaRPr lang="en-GB" sz="600">
            <a:latin typeface="Arial" panose="020B0604020202020204" pitchFamily="34" charset="0"/>
            <a:cs typeface="Arial" panose="020B0604020202020204" pitchFamily="34" charset="0"/>
          </a:endParaRPr>
        </a:p>
      </dgm:t>
    </dgm:pt>
    <dgm:pt modelId="{A9BC45E4-33E9-407B-ADEC-2CE643E2873B}" type="pres">
      <dgm:prSet presAssocID="{0FA570F9-6EF2-4245-8A66-9EBD439A0424}" presName="linearFlow" presStyleCnt="0">
        <dgm:presLayoutVars>
          <dgm:dir/>
          <dgm:resizeHandles val="exact"/>
        </dgm:presLayoutVars>
      </dgm:prSet>
      <dgm:spPr/>
      <dgm:t>
        <a:bodyPr/>
        <a:lstStyle/>
        <a:p>
          <a:endParaRPr lang="en-GB"/>
        </a:p>
      </dgm:t>
    </dgm:pt>
    <dgm:pt modelId="{17BD3D62-B720-4D72-902D-E8F1F7CEE1AE}" type="pres">
      <dgm:prSet presAssocID="{050BDB0C-1E45-4A89-868C-B243B935822E}" presName="comp" presStyleCnt="0"/>
      <dgm:spPr/>
    </dgm:pt>
    <dgm:pt modelId="{2DEC3FBB-7DA3-4A69-B624-9338D4AFD478}" type="pres">
      <dgm:prSet presAssocID="{050BDB0C-1E45-4A89-868C-B243B935822E}" presName="rect2" presStyleLbl="node1" presStyleIdx="0" presStyleCnt="1">
        <dgm:presLayoutVars>
          <dgm:bulletEnabled val="1"/>
        </dgm:presLayoutVars>
      </dgm:prSet>
      <dgm:spPr/>
      <dgm:t>
        <a:bodyPr/>
        <a:lstStyle/>
        <a:p>
          <a:endParaRPr lang="en-GB"/>
        </a:p>
      </dgm:t>
    </dgm:pt>
    <dgm:pt modelId="{13DFE8A1-A255-4EBB-AA08-B8E3DE950E4E}" type="pres">
      <dgm:prSet presAssocID="{050BDB0C-1E45-4A89-868C-B243B935822E}" presName="rect1" presStyleLbl="lnNod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6420" b="6420"/>
          </a:stretch>
        </a:blipFill>
      </dgm:spPr>
      <dgm:t>
        <a:bodyPr/>
        <a:lstStyle/>
        <a:p>
          <a:endParaRPr lang="en-GB"/>
        </a:p>
      </dgm:t>
    </dgm:pt>
  </dgm:ptLst>
  <dgm:cxnLst>
    <dgm:cxn modelId="{DB1BB68F-2590-4D22-BD1D-C6AABD9B7588}" type="presOf" srcId="{0FA570F9-6EF2-4245-8A66-9EBD439A0424}" destId="{A9BC45E4-33E9-407B-ADEC-2CE643E2873B}" srcOrd="0" destOrd="0" presId="urn:microsoft.com/office/officeart/2008/layout/AlternatingPictureBlocks"/>
    <dgm:cxn modelId="{37E84E07-F1D0-4717-9E23-8119BE5CB368}" srcId="{0FA570F9-6EF2-4245-8A66-9EBD439A0424}" destId="{050BDB0C-1E45-4A89-868C-B243B935822E}" srcOrd="0" destOrd="0" parTransId="{AC6C3552-D616-4CF2-9535-32C3E7D9ACE2}" sibTransId="{CF76357D-BACF-4A34-B188-D3A72CAFE905}"/>
    <dgm:cxn modelId="{7509B555-6484-4106-B0BC-55FA9F6BE376}" type="presOf" srcId="{050BDB0C-1E45-4A89-868C-B243B935822E}" destId="{2DEC3FBB-7DA3-4A69-B624-9338D4AFD478}" srcOrd="0" destOrd="0" presId="urn:microsoft.com/office/officeart/2008/layout/AlternatingPictureBlocks"/>
    <dgm:cxn modelId="{A7B1B937-C3F1-49BA-B9AA-D30F4CCEF507}" type="presParOf" srcId="{A9BC45E4-33E9-407B-ADEC-2CE643E2873B}" destId="{17BD3D62-B720-4D72-902D-E8F1F7CEE1AE}" srcOrd="0" destOrd="0" presId="urn:microsoft.com/office/officeart/2008/layout/AlternatingPictureBlocks"/>
    <dgm:cxn modelId="{D97032C9-0F93-4B62-AD12-5E2BCD31E626}" type="presParOf" srcId="{17BD3D62-B720-4D72-902D-E8F1F7CEE1AE}" destId="{2DEC3FBB-7DA3-4A69-B624-9338D4AFD478}" srcOrd="0" destOrd="0" presId="urn:microsoft.com/office/officeart/2008/layout/AlternatingPictureBlocks"/>
    <dgm:cxn modelId="{94A28C69-D6D8-4A4F-A1EC-26659FD31ABF}" type="presParOf" srcId="{17BD3D62-B720-4D72-902D-E8F1F7CEE1AE}" destId="{13DFE8A1-A255-4EBB-AA08-B8E3DE950E4E}" srcOrd="1" destOrd="0" presId="urn:microsoft.com/office/officeart/2008/layout/AlternatingPictureBlock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FA570F9-6EF2-4245-8A66-9EBD439A0424}" type="doc">
      <dgm:prSet loTypeId="urn:microsoft.com/office/officeart/2008/layout/AlternatingPictureBlocks" loCatId="picture" qsTypeId="urn:microsoft.com/office/officeart/2005/8/quickstyle/simple1" qsCatId="simple" csTypeId="urn:microsoft.com/office/officeart/2005/8/colors/accent5_1" csCatId="accent5" phldr="1"/>
      <dgm:spPr/>
      <dgm:t>
        <a:bodyPr/>
        <a:lstStyle/>
        <a:p>
          <a:endParaRPr lang="en-GB"/>
        </a:p>
      </dgm:t>
    </dgm:pt>
    <dgm:pt modelId="{19545748-B4C9-4862-A70D-AC4DCBBA6CD8}">
      <dgm:prSet custT="1"/>
      <dgm:spPr/>
      <dgm:t>
        <a:bodyPr/>
        <a:lstStyle/>
        <a:p>
          <a:r>
            <a:rPr lang="en-GB" sz="2400" b="1" dirty="0" smtClean="0">
              <a:latin typeface="Arial" panose="020B0604020202020204" pitchFamily="34" charset="0"/>
              <a:cs typeface="Arial" panose="020B0604020202020204" pitchFamily="34" charset="0"/>
            </a:rPr>
            <a:t>Single Agency led plan</a:t>
          </a:r>
        </a:p>
        <a:p>
          <a:r>
            <a:rPr lang="en-GB" sz="2400" b="0" dirty="0" smtClean="0">
              <a:latin typeface="Arial" panose="020B0604020202020204" pitchFamily="34" charset="0"/>
              <a:cs typeface="Arial" panose="020B0604020202020204" pitchFamily="34" charset="0"/>
            </a:rPr>
            <a:t>This plan is used within one agency and follows on from any Single Agency Assessments.  It identifies the desired outcomes or positive changes needed to a child’s wellbeing and the actions necessary to achieve them.  The Single Agency Plan will also contain timescales and who is responsible for achieving them</a:t>
          </a:r>
          <a:endParaRPr lang="en-GB" sz="2400" b="0" dirty="0">
            <a:latin typeface="Arial" panose="020B0604020202020204" pitchFamily="34" charset="0"/>
            <a:cs typeface="Arial" panose="020B0604020202020204" pitchFamily="34" charset="0"/>
          </a:endParaRPr>
        </a:p>
      </dgm:t>
    </dgm:pt>
    <dgm:pt modelId="{8961C15A-876F-44FB-8AAC-1D3B3625F8B2}" type="parTrans" cxnId="{7A0FDC62-4306-42E3-A0B6-94032928B182}">
      <dgm:prSet/>
      <dgm:spPr/>
      <dgm:t>
        <a:bodyPr/>
        <a:lstStyle/>
        <a:p>
          <a:endParaRPr lang="en-GB" sz="600">
            <a:latin typeface="Arial" panose="020B0604020202020204" pitchFamily="34" charset="0"/>
            <a:cs typeface="Arial" panose="020B0604020202020204" pitchFamily="34" charset="0"/>
          </a:endParaRPr>
        </a:p>
      </dgm:t>
    </dgm:pt>
    <dgm:pt modelId="{F71984EB-3F22-4684-9465-593E413B026C}" type="sibTrans" cxnId="{7A0FDC62-4306-42E3-A0B6-94032928B182}">
      <dgm:prSet/>
      <dgm:spPr/>
      <dgm:t>
        <a:bodyPr/>
        <a:lstStyle/>
        <a:p>
          <a:endParaRPr lang="en-GB" sz="600">
            <a:latin typeface="Arial" panose="020B0604020202020204" pitchFamily="34" charset="0"/>
            <a:cs typeface="Arial" panose="020B0604020202020204" pitchFamily="34" charset="0"/>
          </a:endParaRPr>
        </a:p>
      </dgm:t>
    </dgm:pt>
    <dgm:pt modelId="{A9BC45E4-33E9-407B-ADEC-2CE643E2873B}" type="pres">
      <dgm:prSet presAssocID="{0FA570F9-6EF2-4245-8A66-9EBD439A0424}" presName="linearFlow" presStyleCnt="0">
        <dgm:presLayoutVars>
          <dgm:dir/>
          <dgm:resizeHandles val="exact"/>
        </dgm:presLayoutVars>
      </dgm:prSet>
      <dgm:spPr/>
      <dgm:t>
        <a:bodyPr/>
        <a:lstStyle/>
        <a:p>
          <a:endParaRPr lang="en-GB"/>
        </a:p>
      </dgm:t>
    </dgm:pt>
    <dgm:pt modelId="{CE6E012F-E1F8-427B-912E-A79EDC148DA1}" type="pres">
      <dgm:prSet presAssocID="{19545748-B4C9-4862-A70D-AC4DCBBA6CD8}" presName="comp" presStyleCnt="0"/>
      <dgm:spPr/>
    </dgm:pt>
    <dgm:pt modelId="{555B26E0-AFBE-4481-A204-D65DAF0CDCF2}" type="pres">
      <dgm:prSet presAssocID="{19545748-B4C9-4862-A70D-AC4DCBBA6CD8}" presName="rect2" presStyleLbl="node1" presStyleIdx="0" presStyleCnt="1" custScaleY="111764">
        <dgm:presLayoutVars>
          <dgm:bulletEnabled val="1"/>
        </dgm:presLayoutVars>
      </dgm:prSet>
      <dgm:spPr/>
      <dgm:t>
        <a:bodyPr/>
        <a:lstStyle/>
        <a:p>
          <a:endParaRPr lang="en-GB"/>
        </a:p>
      </dgm:t>
    </dgm:pt>
    <dgm:pt modelId="{00D972BF-D26D-4F25-9F45-916CF31F62E3}" type="pres">
      <dgm:prSet presAssocID="{19545748-B4C9-4862-A70D-AC4DCBBA6CD8}" presName="rect1" presStyleLbl="lnNod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8918" r="18918"/>
          </a:stretch>
        </a:blipFill>
      </dgm:spPr>
      <dgm:t>
        <a:bodyPr/>
        <a:lstStyle/>
        <a:p>
          <a:endParaRPr lang="en-GB"/>
        </a:p>
      </dgm:t>
    </dgm:pt>
  </dgm:ptLst>
  <dgm:cxnLst>
    <dgm:cxn modelId="{855FE71D-B2FC-4607-AD20-4ECF93EF0D93}" type="presOf" srcId="{19545748-B4C9-4862-A70D-AC4DCBBA6CD8}" destId="{555B26E0-AFBE-4481-A204-D65DAF0CDCF2}" srcOrd="0" destOrd="0" presId="urn:microsoft.com/office/officeart/2008/layout/AlternatingPictureBlocks"/>
    <dgm:cxn modelId="{7A0FDC62-4306-42E3-A0B6-94032928B182}" srcId="{0FA570F9-6EF2-4245-8A66-9EBD439A0424}" destId="{19545748-B4C9-4862-A70D-AC4DCBBA6CD8}" srcOrd="0" destOrd="0" parTransId="{8961C15A-876F-44FB-8AAC-1D3B3625F8B2}" sibTransId="{F71984EB-3F22-4684-9465-593E413B026C}"/>
    <dgm:cxn modelId="{F5F91B7E-261B-4F9E-818C-D010C86D0BD0}" type="presOf" srcId="{0FA570F9-6EF2-4245-8A66-9EBD439A0424}" destId="{A9BC45E4-33E9-407B-ADEC-2CE643E2873B}" srcOrd="0" destOrd="0" presId="urn:microsoft.com/office/officeart/2008/layout/AlternatingPictureBlocks"/>
    <dgm:cxn modelId="{8BBDD713-CF2C-4C4B-AA35-31A3694CF56C}" type="presParOf" srcId="{A9BC45E4-33E9-407B-ADEC-2CE643E2873B}" destId="{CE6E012F-E1F8-427B-912E-A79EDC148DA1}" srcOrd="0" destOrd="0" presId="urn:microsoft.com/office/officeart/2008/layout/AlternatingPictureBlocks"/>
    <dgm:cxn modelId="{2023D8EE-F17D-4973-B2F7-D6EBF3B20009}" type="presParOf" srcId="{CE6E012F-E1F8-427B-912E-A79EDC148DA1}" destId="{555B26E0-AFBE-4481-A204-D65DAF0CDCF2}" srcOrd="0" destOrd="0" presId="urn:microsoft.com/office/officeart/2008/layout/AlternatingPictureBlocks"/>
    <dgm:cxn modelId="{7C9DE96D-FB72-4B8D-9053-EBF81BA6BB28}" type="presParOf" srcId="{CE6E012F-E1F8-427B-912E-A79EDC148DA1}" destId="{00D972BF-D26D-4F25-9F45-916CF31F62E3}"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FA570F9-6EF2-4245-8A66-9EBD439A0424}" type="doc">
      <dgm:prSet loTypeId="urn:microsoft.com/office/officeart/2008/layout/AlternatingPictureBlocks" loCatId="picture" qsTypeId="urn:microsoft.com/office/officeart/2005/8/quickstyle/simple1" qsCatId="simple" csTypeId="urn:microsoft.com/office/officeart/2005/8/colors/accent5_1" csCatId="accent5" phldr="1"/>
      <dgm:spPr/>
      <dgm:t>
        <a:bodyPr/>
        <a:lstStyle/>
        <a:p>
          <a:endParaRPr lang="en-GB"/>
        </a:p>
      </dgm:t>
    </dgm:pt>
    <dgm:pt modelId="{8ECFAAFB-A860-481F-B004-47556ADB12FA}">
      <dgm:prSet custT="1"/>
      <dgm:spPr/>
      <dgm:t>
        <a:bodyPr/>
        <a:lstStyle/>
        <a:p>
          <a:r>
            <a:rPr lang="en-GB" sz="2400" b="1" dirty="0" smtClean="0">
              <a:latin typeface="Arial" panose="020B0604020202020204" pitchFamily="34" charset="0"/>
              <a:cs typeface="Arial" panose="020B0604020202020204" pitchFamily="34" charset="0"/>
            </a:rPr>
            <a:t>Multi Agency Plan</a:t>
          </a:r>
        </a:p>
        <a:p>
          <a:r>
            <a:rPr lang="en-GB" sz="2400" b="0" dirty="0" smtClean="0">
              <a:latin typeface="Arial" panose="020B0604020202020204" pitchFamily="34" charset="0"/>
              <a:cs typeface="Arial" panose="020B0604020202020204" pitchFamily="34" charset="0"/>
            </a:rPr>
            <a:t>The multi agency plan is used when agencies need to integrate their working practice to develop a child or young person’s wellbeing.  It follows on from the Integrated Assessment and specifics the desired outcomes or positive changes and the actions necessary to achieve them.  It details exactly what will be done by whom and by when to develop a child or young person’s wellbeing</a:t>
          </a:r>
          <a:endParaRPr lang="en-GB" sz="2400" dirty="0">
            <a:latin typeface="Arial" panose="020B0604020202020204" pitchFamily="34" charset="0"/>
            <a:cs typeface="Arial" panose="020B0604020202020204" pitchFamily="34" charset="0"/>
          </a:endParaRPr>
        </a:p>
      </dgm:t>
    </dgm:pt>
    <dgm:pt modelId="{A7E22F31-3D51-47C4-989D-29FB109C1080}" type="parTrans" cxnId="{548B991D-1154-4C94-87D0-F913E09C507F}">
      <dgm:prSet/>
      <dgm:spPr/>
      <dgm:t>
        <a:bodyPr/>
        <a:lstStyle/>
        <a:p>
          <a:endParaRPr lang="en-GB" sz="600">
            <a:latin typeface="Arial" panose="020B0604020202020204" pitchFamily="34" charset="0"/>
            <a:cs typeface="Arial" panose="020B0604020202020204" pitchFamily="34" charset="0"/>
          </a:endParaRPr>
        </a:p>
      </dgm:t>
    </dgm:pt>
    <dgm:pt modelId="{25948812-BB6B-4913-8686-6F5A5D2D18AB}" type="sibTrans" cxnId="{548B991D-1154-4C94-87D0-F913E09C507F}">
      <dgm:prSet/>
      <dgm:spPr/>
      <dgm:t>
        <a:bodyPr/>
        <a:lstStyle/>
        <a:p>
          <a:endParaRPr lang="en-GB" sz="600">
            <a:latin typeface="Arial" panose="020B0604020202020204" pitchFamily="34" charset="0"/>
            <a:cs typeface="Arial" panose="020B0604020202020204" pitchFamily="34" charset="0"/>
          </a:endParaRPr>
        </a:p>
      </dgm:t>
    </dgm:pt>
    <dgm:pt modelId="{A9BC45E4-33E9-407B-ADEC-2CE643E2873B}" type="pres">
      <dgm:prSet presAssocID="{0FA570F9-6EF2-4245-8A66-9EBD439A0424}" presName="linearFlow" presStyleCnt="0">
        <dgm:presLayoutVars>
          <dgm:dir/>
          <dgm:resizeHandles val="exact"/>
        </dgm:presLayoutVars>
      </dgm:prSet>
      <dgm:spPr/>
      <dgm:t>
        <a:bodyPr/>
        <a:lstStyle/>
        <a:p>
          <a:endParaRPr lang="en-GB"/>
        </a:p>
      </dgm:t>
    </dgm:pt>
    <dgm:pt modelId="{48830D49-FB23-46A4-A7D4-5B79835FC40D}" type="pres">
      <dgm:prSet presAssocID="{8ECFAAFB-A860-481F-B004-47556ADB12FA}" presName="comp" presStyleCnt="0"/>
      <dgm:spPr/>
    </dgm:pt>
    <dgm:pt modelId="{09314F99-4DA6-4FBD-8D6D-B3A7F2CA2F8F}" type="pres">
      <dgm:prSet presAssocID="{8ECFAAFB-A860-481F-B004-47556ADB12FA}" presName="rect2" presStyleLbl="node1" presStyleIdx="0" presStyleCnt="1" custScaleY="138406">
        <dgm:presLayoutVars>
          <dgm:bulletEnabled val="1"/>
        </dgm:presLayoutVars>
      </dgm:prSet>
      <dgm:spPr/>
      <dgm:t>
        <a:bodyPr/>
        <a:lstStyle/>
        <a:p>
          <a:endParaRPr lang="en-GB"/>
        </a:p>
      </dgm:t>
    </dgm:pt>
    <dgm:pt modelId="{45C53DB4-64F2-4CAA-A4CA-D23BC3C79C62}" type="pres">
      <dgm:prSet presAssocID="{8ECFAAFB-A860-481F-B004-47556ADB12FA}" presName="rect1" presStyleLbl="lnNod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517" b="3517"/>
          </a:stretch>
        </a:blipFill>
      </dgm:spPr>
      <dgm:t>
        <a:bodyPr/>
        <a:lstStyle/>
        <a:p>
          <a:endParaRPr lang="en-GB"/>
        </a:p>
      </dgm:t>
    </dgm:pt>
  </dgm:ptLst>
  <dgm:cxnLst>
    <dgm:cxn modelId="{548B991D-1154-4C94-87D0-F913E09C507F}" srcId="{0FA570F9-6EF2-4245-8A66-9EBD439A0424}" destId="{8ECFAAFB-A860-481F-B004-47556ADB12FA}" srcOrd="0" destOrd="0" parTransId="{A7E22F31-3D51-47C4-989D-29FB109C1080}" sibTransId="{25948812-BB6B-4913-8686-6F5A5D2D18AB}"/>
    <dgm:cxn modelId="{24E12BBF-E347-49F3-978A-994CB8D408DE}" type="presOf" srcId="{0FA570F9-6EF2-4245-8A66-9EBD439A0424}" destId="{A9BC45E4-33E9-407B-ADEC-2CE643E2873B}" srcOrd="0" destOrd="0" presId="urn:microsoft.com/office/officeart/2008/layout/AlternatingPictureBlocks"/>
    <dgm:cxn modelId="{9FFBF805-8131-4043-9F19-FB82BF5170A0}" type="presOf" srcId="{8ECFAAFB-A860-481F-B004-47556ADB12FA}" destId="{09314F99-4DA6-4FBD-8D6D-B3A7F2CA2F8F}" srcOrd="0" destOrd="0" presId="urn:microsoft.com/office/officeart/2008/layout/AlternatingPictureBlocks"/>
    <dgm:cxn modelId="{11997DF9-9BE2-46A4-A432-5B27B8D84166}" type="presParOf" srcId="{A9BC45E4-33E9-407B-ADEC-2CE643E2873B}" destId="{48830D49-FB23-46A4-A7D4-5B79835FC40D}" srcOrd="0" destOrd="0" presId="urn:microsoft.com/office/officeart/2008/layout/AlternatingPictureBlocks"/>
    <dgm:cxn modelId="{8E798C98-B733-4CAE-9507-CD2AE9897999}" type="presParOf" srcId="{48830D49-FB23-46A4-A7D4-5B79835FC40D}" destId="{09314F99-4DA6-4FBD-8D6D-B3A7F2CA2F8F}" srcOrd="0" destOrd="0" presId="urn:microsoft.com/office/officeart/2008/layout/AlternatingPictureBlocks"/>
    <dgm:cxn modelId="{4E92FEF8-BAB7-4F5E-B235-14ABB99513E2}" type="presParOf" srcId="{48830D49-FB23-46A4-A7D4-5B79835FC40D}" destId="{45C53DB4-64F2-4CAA-A4CA-D23BC3C79C62}"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FA570F9-6EF2-4245-8A66-9EBD439A0424}" type="doc">
      <dgm:prSet loTypeId="urn:microsoft.com/office/officeart/2008/layout/AlternatingPictureBlocks" loCatId="picture" qsTypeId="urn:microsoft.com/office/officeart/2005/8/quickstyle/simple1" qsCatId="simple" csTypeId="urn:microsoft.com/office/officeart/2005/8/colors/accent5_1" csCatId="accent5" phldr="1"/>
      <dgm:spPr/>
      <dgm:t>
        <a:bodyPr/>
        <a:lstStyle/>
        <a:p>
          <a:endParaRPr lang="en-GB"/>
        </a:p>
      </dgm:t>
    </dgm:pt>
    <dgm:pt modelId="{E61063F9-904A-4EFD-97DC-166C3CE905CC}">
      <dgm:prSet custT="1"/>
      <dgm:spPr/>
      <dgm:t>
        <a:bodyPr/>
        <a:lstStyle/>
        <a:p>
          <a:r>
            <a:rPr lang="en-GB" sz="2400" b="1" dirty="0" smtClean="0">
              <a:latin typeface="Arial" panose="020B0604020202020204" pitchFamily="34" charset="0"/>
              <a:cs typeface="Arial" panose="020B0604020202020204" pitchFamily="34" charset="0"/>
            </a:rPr>
            <a:t>Single Agency Chronology </a:t>
          </a:r>
        </a:p>
        <a:p>
          <a:r>
            <a:rPr lang="en-GB" sz="2400" b="0" dirty="0" smtClean="0">
              <a:latin typeface="Arial" panose="020B0604020202020204" pitchFamily="34" charset="0"/>
              <a:cs typeface="Arial" panose="020B0604020202020204" pitchFamily="34" charset="0"/>
            </a:rPr>
            <a:t>An agreed format used within one agency to provide a summary of positive and negative significant events for the child/young person.  This tool helps to identify patterns and trends in children and young people’s lives and will contribute to ongoing assessment, planning and review </a:t>
          </a:r>
          <a:endParaRPr lang="en-GB" sz="2400" b="0" dirty="0">
            <a:latin typeface="Arial" panose="020B0604020202020204" pitchFamily="34" charset="0"/>
            <a:cs typeface="Arial" panose="020B0604020202020204" pitchFamily="34" charset="0"/>
          </a:endParaRPr>
        </a:p>
      </dgm:t>
    </dgm:pt>
    <dgm:pt modelId="{15E772CD-E2EC-471B-8504-905EF62556D4}" type="parTrans" cxnId="{7E4C44F3-D423-4909-BF54-4B0CD6B6D946}">
      <dgm:prSet/>
      <dgm:spPr/>
      <dgm:t>
        <a:bodyPr/>
        <a:lstStyle/>
        <a:p>
          <a:endParaRPr lang="en-GB" sz="600">
            <a:latin typeface="Arial" panose="020B0604020202020204" pitchFamily="34" charset="0"/>
            <a:cs typeface="Arial" panose="020B0604020202020204" pitchFamily="34" charset="0"/>
          </a:endParaRPr>
        </a:p>
      </dgm:t>
    </dgm:pt>
    <dgm:pt modelId="{994763B0-6D1E-4409-AFC8-981F857F3CB9}" type="sibTrans" cxnId="{7E4C44F3-D423-4909-BF54-4B0CD6B6D946}">
      <dgm:prSet/>
      <dgm:spPr/>
      <dgm:t>
        <a:bodyPr/>
        <a:lstStyle/>
        <a:p>
          <a:endParaRPr lang="en-GB" sz="600">
            <a:latin typeface="Arial" panose="020B0604020202020204" pitchFamily="34" charset="0"/>
            <a:cs typeface="Arial" panose="020B0604020202020204" pitchFamily="34" charset="0"/>
          </a:endParaRPr>
        </a:p>
      </dgm:t>
    </dgm:pt>
    <dgm:pt modelId="{A9BC45E4-33E9-407B-ADEC-2CE643E2873B}" type="pres">
      <dgm:prSet presAssocID="{0FA570F9-6EF2-4245-8A66-9EBD439A0424}" presName="linearFlow" presStyleCnt="0">
        <dgm:presLayoutVars>
          <dgm:dir/>
          <dgm:resizeHandles val="exact"/>
        </dgm:presLayoutVars>
      </dgm:prSet>
      <dgm:spPr/>
      <dgm:t>
        <a:bodyPr/>
        <a:lstStyle/>
        <a:p>
          <a:endParaRPr lang="en-GB"/>
        </a:p>
      </dgm:t>
    </dgm:pt>
    <dgm:pt modelId="{8C2C923C-6187-421A-BB49-FEC96CBB67E2}" type="pres">
      <dgm:prSet presAssocID="{E61063F9-904A-4EFD-97DC-166C3CE905CC}" presName="comp" presStyleCnt="0"/>
      <dgm:spPr/>
    </dgm:pt>
    <dgm:pt modelId="{323D0BB4-378C-4A10-9E77-A1788ECF1D19}" type="pres">
      <dgm:prSet presAssocID="{E61063F9-904A-4EFD-97DC-166C3CE905CC}" presName="rect2" presStyleLbl="node1" presStyleIdx="0" presStyleCnt="1">
        <dgm:presLayoutVars>
          <dgm:bulletEnabled val="1"/>
        </dgm:presLayoutVars>
      </dgm:prSet>
      <dgm:spPr/>
      <dgm:t>
        <a:bodyPr/>
        <a:lstStyle/>
        <a:p>
          <a:endParaRPr lang="en-GB"/>
        </a:p>
      </dgm:t>
    </dgm:pt>
    <dgm:pt modelId="{4290D28A-7AAE-4BA9-8E26-CC98C407F1B1}" type="pres">
      <dgm:prSet presAssocID="{E61063F9-904A-4EFD-97DC-166C3CE905CC}" presName="rect1" presStyleLbl="lnNod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0647" r="10647"/>
          </a:stretch>
        </a:blipFill>
      </dgm:spPr>
      <dgm:t>
        <a:bodyPr/>
        <a:lstStyle/>
        <a:p>
          <a:endParaRPr lang="en-GB"/>
        </a:p>
      </dgm:t>
    </dgm:pt>
  </dgm:ptLst>
  <dgm:cxnLst>
    <dgm:cxn modelId="{F27927C2-BF1B-4539-8FBB-E88520A2820F}" type="presOf" srcId="{E61063F9-904A-4EFD-97DC-166C3CE905CC}" destId="{323D0BB4-378C-4A10-9E77-A1788ECF1D19}" srcOrd="0" destOrd="0" presId="urn:microsoft.com/office/officeart/2008/layout/AlternatingPictureBlocks"/>
    <dgm:cxn modelId="{7E4C44F3-D423-4909-BF54-4B0CD6B6D946}" srcId="{0FA570F9-6EF2-4245-8A66-9EBD439A0424}" destId="{E61063F9-904A-4EFD-97DC-166C3CE905CC}" srcOrd="0" destOrd="0" parTransId="{15E772CD-E2EC-471B-8504-905EF62556D4}" sibTransId="{994763B0-6D1E-4409-AFC8-981F857F3CB9}"/>
    <dgm:cxn modelId="{092782D7-B586-4419-A362-A4CBC8C5443C}" type="presOf" srcId="{0FA570F9-6EF2-4245-8A66-9EBD439A0424}" destId="{A9BC45E4-33E9-407B-ADEC-2CE643E2873B}" srcOrd="0" destOrd="0" presId="urn:microsoft.com/office/officeart/2008/layout/AlternatingPictureBlocks"/>
    <dgm:cxn modelId="{A4DC8769-C73C-4606-9F17-F43099712E4D}" type="presParOf" srcId="{A9BC45E4-33E9-407B-ADEC-2CE643E2873B}" destId="{8C2C923C-6187-421A-BB49-FEC96CBB67E2}" srcOrd="0" destOrd="0" presId="urn:microsoft.com/office/officeart/2008/layout/AlternatingPictureBlocks"/>
    <dgm:cxn modelId="{15C941FA-8DE3-4233-9F26-38A37FC965FD}" type="presParOf" srcId="{8C2C923C-6187-421A-BB49-FEC96CBB67E2}" destId="{323D0BB4-378C-4A10-9E77-A1788ECF1D19}" srcOrd="0" destOrd="0" presId="urn:microsoft.com/office/officeart/2008/layout/AlternatingPictureBlocks"/>
    <dgm:cxn modelId="{B7C6BC42-130F-44B3-BB52-C8F334995F74}" type="presParOf" srcId="{8C2C923C-6187-421A-BB49-FEC96CBB67E2}" destId="{4290D28A-7AAE-4BA9-8E26-CC98C407F1B1}"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FA570F9-6EF2-4245-8A66-9EBD439A0424}" type="doc">
      <dgm:prSet loTypeId="urn:microsoft.com/office/officeart/2008/layout/AlternatingPictureBlocks" loCatId="picture" qsTypeId="urn:microsoft.com/office/officeart/2005/8/quickstyle/simple1" qsCatId="simple" csTypeId="urn:microsoft.com/office/officeart/2005/8/colors/accent5_1" csCatId="accent5" phldr="1"/>
      <dgm:spPr/>
      <dgm:t>
        <a:bodyPr/>
        <a:lstStyle/>
        <a:p>
          <a:endParaRPr lang="en-GB"/>
        </a:p>
      </dgm:t>
    </dgm:pt>
    <dgm:pt modelId="{9D0E6FE0-8E90-4525-BB9C-D07F30C3D6E7}">
      <dgm:prSet custT="1"/>
      <dgm:spPr/>
      <dgm:t>
        <a:bodyPr/>
        <a:lstStyle/>
        <a:p>
          <a:r>
            <a:rPr lang="en-GB" sz="2400" b="1" dirty="0" smtClean="0">
              <a:latin typeface="Arial" panose="020B0604020202020204" pitchFamily="34" charset="0"/>
              <a:cs typeface="Arial" panose="020B0604020202020204" pitchFamily="34" charset="0"/>
            </a:rPr>
            <a:t>Integrated Chronology </a:t>
          </a:r>
        </a:p>
        <a:p>
          <a:r>
            <a:rPr lang="en-GB" sz="2400" b="0" dirty="0" smtClean="0">
              <a:latin typeface="Arial" panose="020B0604020202020204" pitchFamily="34" charset="0"/>
              <a:cs typeface="Arial" panose="020B0604020202020204" pitchFamily="34" charset="0"/>
            </a:rPr>
            <a:t>An agreed format which brings together information from all Single Agency Chronologies into one single document, providing a summary of positive and negative significant events.  It can be regularly updated and discussed as part of ongoing assessment and planning to make sure that everything possible is being done to develop the child/young person’s wellbeing</a:t>
          </a:r>
          <a:endParaRPr lang="en-GB" sz="2400" dirty="0">
            <a:latin typeface="Arial" panose="020B0604020202020204" pitchFamily="34" charset="0"/>
            <a:cs typeface="Arial" panose="020B0604020202020204" pitchFamily="34" charset="0"/>
          </a:endParaRPr>
        </a:p>
      </dgm:t>
    </dgm:pt>
    <dgm:pt modelId="{C0137D05-F1A0-46DA-9C38-DDF862199459}" type="parTrans" cxnId="{74317715-5F54-4E57-9E61-AE57491FED87}">
      <dgm:prSet/>
      <dgm:spPr/>
      <dgm:t>
        <a:bodyPr/>
        <a:lstStyle/>
        <a:p>
          <a:endParaRPr lang="en-GB" sz="600">
            <a:latin typeface="Arial" panose="020B0604020202020204" pitchFamily="34" charset="0"/>
            <a:cs typeface="Arial" panose="020B0604020202020204" pitchFamily="34" charset="0"/>
          </a:endParaRPr>
        </a:p>
      </dgm:t>
    </dgm:pt>
    <dgm:pt modelId="{7C60A12B-3C91-48A8-A156-19775E0ED374}" type="sibTrans" cxnId="{74317715-5F54-4E57-9E61-AE57491FED87}">
      <dgm:prSet/>
      <dgm:spPr/>
      <dgm:t>
        <a:bodyPr/>
        <a:lstStyle/>
        <a:p>
          <a:endParaRPr lang="en-GB" sz="600">
            <a:latin typeface="Arial" panose="020B0604020202020204" pitchFamily="34" charset="0"/>
            <a:cs typeface="Arial" panose="020B0604020202020204" pitchFamily="34" charset="0"/>
          </a:endParaRPr>
        </a:p>
      </dgm:t>
    </dgm:pt>
    <dgm:pt modelId="{A9BC45E4-33E9-407B-ADEC-2CE643E2873B}" type="pres">
      <dgm:prSet presAssocID="{0FA570F9-6EF2-4245-8A66-9EBD439A0424}" presName="linearFlow" presStyleCnt="0">
        <dgm:presLayoutVars>
          <dgm:dir/>
          <dgm:resizeHandles val="exact"/>
        </dgm:presLayoutVars>
      </dgm:prSet>
      <dgm:spPr/>
      <dgm:t>
        <a:bodyPr/>
        <a:lstStyle/>
        <a:p>
          <a:endParaRPr lang="en-GB"/>
        </a:p>
      </dgm:t>
    </dgm:pt>
    <dgm:pt modelId="{D9A26AA7-ADD0-4E7F-8AFF-AD7F6BBB7211}" type="pres">
      <dgm:prSet presAssocID="{9D0E6FE0-8E90-4525-BB9C-D07F30C3D6E7}" presName="comp" presStyleCnt="0"/>
      <dgm:spPr/>
    </dgm:pt>
    <dgm:pt modelId="{7424EE7F-AFAB-4D32-BD9E-4748BDC682AC}" type="pres">
      <dgm:prSet presAssocID="{9D0E6FE0-8E90-4525-BB9C-D07F30C3D6E7}" presName="rect2" presStyleLbl="node1" presStyleIdx="0" presStyleCnt="1" custScaleY="138406">
        <dgm:presLayoutVars>
          <dgm:bulletEnabled val="1"/>
        </dgm:presLayoutVars>
      </dgm:prSet>
      <dgm:spPr/>
      <dgm:t>
        <a:bodyPr/>
        <a:lstStyle/>
        <a:p>
          <a:endParaRPr lang="en-GB"/>
        </a:p>
      </dgm:t>
    </dgm:pt>
    <dgm:pt modelId="{2BE93329-CE8F-41F1-9A71-774CE074BB9C}" type="pres">
      <dgm:prSet presAssocID="{9D0E6FE0-8E90-4525-BB9C-D07F30C3D6E7}" presName="rect1" presStyleLbl="lnNod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6337" b="6337"/>
          </a:stretch>
        </a:blipFill>
      </dgm:spPr>
      <dgm:t>
        <a:bodyPr/>
        <a:lstStyle/>
        <a:p>
          <a:endParaRPr lang="en-GB"/>
        </a:p>
      </dgm:t>
    </dgm:pt>
  </dgm:ptLst>
  <dgm:cxnLst>
    <dgm:cxn modelId="{1B76F4B7-6C80-4497-84AB-D9DB3CDF2B24}" type="presOf" srcId="{9D0E6FE0-8E90-4525-BB9C-D07F30C3D6E7}" destId="{7424EE7F-AFAB-4D32-BD9E-4748BDC682AC}" srcOrd="0" destOrd="0" presId="urn:microsoft.com/office/officeart/2008/layout/AlternatingPictureBlocks"/>
    <dgm:cxn modelId="{74317715-5F54-4E57-9E61-AE57491FED87}" srcId="{0FA570F9-6EF2-4245-8A66-9EBD439A0424}" destId="{9D0E6FE0-8E90-4525-BB9C-D07F30C3D6E7}" srcOrd="0" destOrd="0" parTransId="{C0137D05-F1A0-46DA-9C38-DDF862199459}" sibTransId="{7C60A12B-3C91-48A8-A156-19775E0ED374}"/>
    <dgm:cxn modelId="{86EB7B02-3DBB-4839-863E-083633A164F0}" type="presOf" srcId="{0FA570F9-6EF2-4245-8A66-9EBD439A0424}" destId="{A9BC45E4-33E9-407B-ADEC-2CE643E2873B}" srcOrd="0" destOrd="0" presId="urn:microsoft.com/office/officeart/2008/layout/AlternatingPictureBlocks"/>
    <dgm:cxn modelId="{939F5C3B-4009-4EBD-82B4-EB2173EA129C}" type="presParOf" srcId="{A9BC45E4-33E9-407B-ADEC-2CE643E2873B}" destId="{D9A26AA7-ADD0-4E7F-8AFF-AD7F6BBB7211}" srcOrd="0" destOrd="0" presId="urn:microsoft.com/office/officeart/2008/layout/AlternatingPictureBlocks"/>
    <dgm:cxn modelId="{8EDCF8EC-A764-4120-8CC2-6D50CA172039}" type="presParOf" srcId="{D9A26AA7-ADD0-4E7F-8AFF-AD7F6BBB7211}" destId="{7424EE7F-AFAB-4D32-BD9E-4748BDC682AC}" srcOrd="0" destOrd="0" presId="urn:microsoft.com/office/officeart/2008/layout/AlternatingPictureBlocks"/>
    <dgm:cxn modelId="{CE5E67F8-4D3B-42A9-AA67-242A2090F106}" type="presParOf" srcId="{D9A26AA7-ADD0-4E7F-8AFF-AD7F6BBB7211}" destId="{2BE93329-CE8F-41F1-9A71-774CE074BB9C}"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FA570F9-6EF2-4245-8A66-9EBD439A0424}" type="doc">
      <dgm:prSet loTypeId="urn:microsoft.com/office/officeart/2008/layout/AlternatingPictureBlocks" loCatId="picture" qsTypeId="urn:microsoft.com/office/officeart/2005/8/quickstyle/simple1" qsCatId="simple" csTypeId="urn:microsoft.com/office/officeart/2005/8/colors/accent5_1" csCatId="accent5" phldr="1"/>
      <dgm:spPr/>
      <dgm:t>
        <a:bodyPr/>
        <a:lstStyle/>
        <a:p>
          <a:endParaRPr lang="en-GB"/>
        </a:p>
      </dgm:t>
    </dgm:pt>
    <dgm:pt modelId="{34A9FF95-AD55-44A0-8E39-81BACADFECAB}">
      <dgm:prSet custT="1"/>
      <dgm:spPr/>
      <dgm:t>
        <a:bodyPr/>
        <a:lstStyle/>
        <a:p>
          <a:r>
            <a:rPr lang="en-GB" sz="2400" b="1" dirty="0" smtClean="0">
              <a:latin typeface="Arial" panose="020B0604020202020204" pitchFamily="34" charset="0"/>
              <a:cs typeface="Arial" panose="020B0604020202020204" pitchFamily="34" charset="0"/>
            </a:rPr>
            <a:t>A Request for Assistance </a:t>
          </a:r>
        </a:p>
        <a:p>
          <a:r>
            <a:rPr lang="en-GB" sz="2400" b="0" dirty="0" smtClean="0">
              <a:latin typeface="Arial" panose="020B0604020202020204" pitchFamily="34" charset="0"/>
              <a:cs typeface="Arial" panose="020B0604020202020204" pitchFamily="34" charset="0"/>
            </a:rPr>
            <a:t>An agreed format to ask for help for a child/young person no matter what they need from health, education, social work, housing, adult services or the voluntary sector.  The aim is to replace all existing referral forms we currently use with one standard format</a:t>
          </a:r>
          <a:endParaRPr lang="en-GB" sz="2400" b="0" dirty="0">
            <a:latin typeface="Arial" panose="020B0604020202020204" pitchFamily="34" charset="0"/>
            <a:cs typeface="Arial" panose="020B0604020202020204" pitchFamily="34" charset="0"/>
          </a:endParaRPr>
        </a:p>
      </dgm:t>
    </dgm:pt>
    <dgm:pt modelId="{ABD51CF7-044F-48E8-ACFD-C002563742A7}" type="parTrans" cxnId="{6A8FE4DC-CAFF-4F81-98CB-A7378E8452A2}">
      <dgm:prSet/>
      <dgm:spPr/>
      <dgm:t>
        <a:bodyPr/>
        <a:lstStyle/>
        <a:p>
          <a:endParaRPr lang="en-GB" sz="600">
            <a:latin typeface="Arial" panose="020B0604020202020204" pitchFamily="34" charset="0"/>
            <a:cs typeface="Arial" panose="020B0604020202020204" pitchFamily="34" charset="0"/>
          </a:endParaRPr>
        </a:p>
      </dgm:t>
    </dgm:pt>
    <dgm:pt modelId="{2DEBD349-0CED-4E6E-A2F5-017B93212442}" type="sibTrans" cxnId="{6A8FE4DC-CAFF-4F81-98CB-A7378E8452A2}">
      <dgm:prSet/>
      <dgm:spPr/>
      <dgm:t>
        <a:bodyPr/>
        <a:lstStyle/>
        <a:p>
          <a:endParaRPr lang="en-GB" sz="600">
            <a:latin typeface="Arial" panose="020B0604020202020204" pitchFamily="34" charset="0"/>
            <a:cs typeface="Arial" panose="020B0604020202020204" pitchFamily="34" charset="0"/>
          </a:endParaRPr>
        </a:p>
      </dgm:t>
    </dgm:pt>
    <dgm:pt modelId="{A9BC45E4-33E9-407B-ADEC-2CE643E2873B}" type="pres">
      <dgm:prSet presAssocID="{0FA570F9-6EF2-4245-8A66-9EBD439A0424}" presName="linearFlow" presStyleCnt="0">
        <dgm:presLayoutVars>
          <dgm:dir/>
          <dgm:resizeHandles val="exact"/>
        </dgm:presLayoutVars>
      </dgm:prSet>
      <dgm:spPr/>
      <dgm:t>
        <a:bodyPr/>
        <a:lstStyle/>
        <a:p>
          <a:endParaRPr lang="en-GB"/>
        </a:p>
      </dgm:t>
    </dgm:pt>
    <dgm:pt modelId="{562B0065-6DD8-40D4-8E72-5F5FB1C4C66A}" type="pres">
      <dgm:prSet presAssocID="{34A9FF95-AD55-44A0-8E39-81BACADFECAB}" presName="comp" presStyleCnt="0"/>
      <dgm:spPr/>
    </dgm:pt>
    <dgm:pt modelId="{A10777BE-F876-4044-9C23-6987A2EB9408}" type="pres">
      <dgm:prSet presAssocID="{34A9FF95-AD55-44A0-8E39-81BACADFECAB}" presName="rect2" presStyleLbl="node1" presStyleIdx="0" presStyleCnt="1">
        <dgm:presLayoutVars>
          <dgm:bulletEnabled val="1"/>
        </dgm:presLayoutVars>
      </dgm:prSet>
      <dgm:spPr/>
      <dgm:t>
        <a:bodyPr/>
        <a:lstStyle/>
        <a:p>
          <a:endParaRPr lang="en-GB"/>
        </a:p>
      </dgm:t>
    </dgm:pt>
    <dgm:pt modelId="{8B7EB036-0C66-4F09-A1DE-FFA23DECEE2E}" type="pres">
      <dgm:prSet presAssocID="{34A9FF95-AD55-44A0-8E39-81BACADFECAB}" presName="rect1" presStyleLbl="lnNod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2164" b="22164"/>
          </a:stretch>
        </a:blipFill>
      </dgm:spPr>
      <dgm:t>
        <a:bodyPr/>
        <a:lstStyle/>
        <a:p>
          <a:endParaRPr lang="en-GB"/>
        </a:p>
      </dgm:t>
    </dgm:pt>
  </dgm:ptLst>
  <dgm:cxnLst>
    <dgm:cxn modelId="{395398EB-E211-4596-98DB-DFE893FDA0B1}" type="presOf" srcId="{34A9FF95-AD55-44A0-8E39-81BACADFECAB}" destId="{A10777BE-F876-4044-9C23-6987A2EB9408}" srcOrd="0" destOrd="0" presId="urn:microsoft.com/office/officeart/2008/layout/AlternatingPictureBlocks"/>
    <dgm:cxn modelId="{6A8FE4DC-CAFF-4F81-98CB-A7378E8452A2}" srcId="{0FA570F9-6EF2-4245-8A66-9EBD439A0424}" destId="{34A9FF95-AD55-44A0-8E39-81BACADFECAB}" srcOrd="0" destOrd="0" parTransId="{ABD51CF7-044F-48E8-ACFD-C002563742A7}" sibTransId="{2DEBD349-0CED-4E6E-A2F5-017B93212442}"/>
    <dgm:cxn modelId="{00A05718-12F3-455E-9442-A020EB7FBBC1}" type="presOf" srcId="{0FA570F9-6EF2-4245-8A66-9EBD439A0424}" destId="{A9BC45E4-33E9-407B-ADEC-2CE643E2873B}" srcOrd="0" destOrd="0" presId="urn:microsoft.com/office/officeart/2008/layout/AlternatingPictureBlocks"/>
    <dgm:cxn modelId="{133D90D2-0743-4D6E-8D3A-67721E2548C7}" type="presParOf" srcId="{A9BC45E4-33E9-407B-ADEC-2CE643E2873B}" destId="{562B0065-6DD8-40D4-8E72-5F5FB1C4C66A}" srcOrd="0" destOrd="0" presId="urn:microsoft.com/office/officeart/2008/layout/AlternatingPictureBlocks"/>
    <dgm:cxn modelId="{80B16697-A9B9-4253-9F50-DC73BD0266AE}" type="presParOf" srcId="{562B0065-6DD8-40D4-8E72-5F5FB1C4C66A}" destId="{A10777BE-F876-4044-9C23-6987A2EB9408}" srcOrd="0" destOrd="0" presId="urn:microsoft.com/office/officeart/2008/layout/AlternatingPictureBlocks"/>
    <dgm:cxn modelId="{79535DF7-35FC-477E-9829-A4E370229CF8}" type="presParOf" srcId="{562B0065-6DD8-40D4-8E72-5F5FB1C4C66A}" destId="{8B7EB036-0C66-4F09-A1DE-FFA23DECEE2E}"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69D5C3-1949-448B-B5B3-9EA8933A31FF}" type="doc">
      <dgm:prSet loTypeId="urn:microsoft.com/office/officeart/2005/8/layout/pyramid1" loCatId="pyramid" qsTypeId="urn:microsoft.com/office/officeart/2005/8/quickstyle/simple1" qsCatId="simple" csTypeId="urn:microsoft.com/office/officeart/2005/8/colors/accent5_3" csCatId="accent5" phldr="1"/>
      <dgm:spPr/>
    </dgm:pt>
    <dgm:pt modelId="{1E1476CD-334F-4AAD-8FD3-1151E129A658}">
      <dgm:prSet phldrT="[Text]"/>
      <dgm:spPr>
        <a:gradFill flip="none" rotWithShape="1">
          <a:gsLst>
            <a:gs pos="0">
              <a:schemeClr val="accent5">
                <a:lumMod val="60000"/>
                <a:lumOff val="40000"/>
              </a:schemeClr>
            </a:gs>
            <a:gs pos="100000">
              <a:schemeClr val="accent5">
                <a:lumMod val="40000"/>
                <a:lumOff val="60000"/>
              </a:schemeClr>
            </a:gs>
          </a:gsLst>
          <a:lin ang="16200000" scaled="1"/>
          <a:tileRect/>
        </a:gradFill>
      </dgm:spPr>
      <dgm:t>
        <a:bodyPr/>
        <a:lstStyle/>
        <a:p>
          <a:r>
            <a:rPr lang="en-GB" smtClean="0">
              <a:latin typeface="Arial" panose="020B0604020202020204" pitchFamily="34" charset="0"/>
              <a:cs typeface="Arial" panose="020B0604020202020204" pitchFamily="34" charset="0"/>
            </a:rPr>
            <a:t>Enhanced Universal</a:t>
          </a:r>
          <a:endParaRPr lang="en-GB" dirty="0">
            <a:latin typeface="Arial" panose="020B0604020202020204" pitchFamily="34" charset="0"/>
            <a:cs typeface="Arial" panose="020B0604020202020204" pitchFamily="34" charset="0"/>
          </a:endParaRPr>
        </a:p>
      </dgm:t>
    </dgm:pt>
    <dgm:pt modelId="{984E3F7C-2A2A-4945-BC40-84A70AEAB8B4}" type="sibTrans" cxnId="{88A9EA03-8DB9-4BF5-B155-89C9207B1597}">
      <dgm:prSet/>
      <dgm:spPr/>
      <dgm:t>
        <a:bodyPr/>
        <a:lstStyle/>
        <a:p>
          <a:endParaRPr lang="en-GB">
            <a:latin typeface="Arial" panose="020B0604020202020204" pitchFamily="34" charset="0"/>
            <a:cs typeface="Arial" panose="020B0604020202020204" pitchFamily="34" charset="0"/>
          </a:endParaRPr>
        </a:p>
      </dgm:t>
    </dgm:pt>
    <dgm:pt modelId="{F1B82FB7-56F0-460B-84F7-2FB5AF010C09}" type="parTrans" cxnId="{88A9EA03-8DB9-4BF5-B155-89C9207B1597}">
      <dgm:prSet/>
      <dgm:spPr/>
      <dgm:t>
        <a:bodyPr/>
        <a:lstStyle/>
        <a:p>
          <a:endParaRPr lang="en-GB">
            <a:latin typeface="Arial" panose="020B0604020202020204" pitchFamily="34" charset="0"/>
            <a:cs typeface="Arial" panose="020B0604020202020204" pitchFamily="34" charset="0"/>
          </a:endParaRPr>
        </a:p>
      </dgm:t>
    </dgm:pt>
    <dgm:pt modelId="{0B12F1DE-453A-4228-BEF8-A4E5F456293A}">
      <dgm:prSet phldrT="[Text]"/>
      <dgm:spPr>
        <a:solidFill>
          <a:schemeClr val="accent5">
            <a:lumMod val="20000"/>
            <a:lumOff val="80000"/>
          </a:schemeClr>
        </a:solidFill>
      </dgm:spPr>
      <dgm:t>
        <a:bodyPr/>
        <a:lstStyle/>
        <a:p>
          <a:r>
            <a:rPr lang="en-GB" dirty="0" smtClean="0">
              <a:latin typeface="Arial" panose="020B0604020202020204" pitchFamily="34" charset="0"/>
              <a:cs typeface="Arial" panose="020B0604020202020204" pitchFamily="34" charset="0"/>
            </a:rPr>
            <a:t>Enhanced Collaborative</a:t>
          </a:r>
          <a:endParaRPr lang="en-GB" dirty="0">
            <a:latin typeface="Arial" panose="020B0604020202020204" pitchFamily="34" charset="0"/>
            <a:cs typeface="Arial" panose="020B0604020202020204" pitchFamily="34" charset="0"/>
          </a:endParaRPr>
        </a:p>
      </dgm:t>
    </dgm:pt>
    <dgm:pt modelId="{650769E8-384D-4B43-8467-A4D8AAB405D8}" type="sibTrans" cxnId="{AACDAB64-3BC8-4763-B52D-D14ECC99A566}">
      <dgm:prSet/>
      <dgm:spPr/>
      <dgm:t>
        <a:bodyPr/>
        <a:lstStyle/>
        <a:p>
          <a:endParaRPr lang="en-GB">
            <a:latin typeface="Arial" panose="020B0604020202020204" pitchFamily="34" charset="0"/>
            <a:cs typeface="Arial" panose="020B0604020202020204" pitchFamily="34" charset="0"/>
          </a:endParaRPr>
        </a:p>
      </dgm:t>
    </dgm:pt>
    <dgm:pt modelId="{0799B87D-A9EE-493E-B6B3-1A8E83FCF35C}" type="parTrans" cxnId="{AACDAB64-3BC8-4763-B52D-D14ECC99A566}">
      <dgm:prSet/>
      <dgm:spPr/>
      <dgm:t>
        <a:bodyPr/>
        <a:lstStyle/>
        <a:p>
          <a:endParaRPr lang="en-GB">
            <a:latin typeface="Arial" panose="020B0604020202020204" pitchFamily="34" charset="0"/>
            <a:cs typeface="Arial" panose="020B0604020202020204" pitchFamily="34" charset="0"/>
          </a:endParaRPr>
        </a:p>
      </dgm:t>
    </dgm:pt>
    <dgm:pt modelId="{1CE9649F-3043-44C0-A4EB-74C0825DAD9F}">
      <dgm:prSet phldrT="[Text]"/>
      <dgm:spPr>
        <a:gradFill flip="none" rotWithShape="1">
          <a:gsLst>
            <a:gs pos="0">
              <a:schemeClr val="accent5">
                <a:lumMod val="40000"/>
                <a:lumOff val="60000"/>
              </a:schemeClr>
            </a:gs>
            <a:gs pos="100000">
              <a:schemeClr val="accent5">
                <a:lumMod val="20000"/>
                <a:lumOff val="80000"/>
              </a:schemeClr>
            </a:gs>
          </a:gsLst>
          <a:lin ang="16200000" scaled="1"/>
          <a:tileRect/>
        </a:gradFill>
      </dgm:spPr>
      <dgm:t>
        <a:bodyPr/>
        <a:lstStyle/>
        <a:p>
          <a:r>
            <a:rPr lang="en-GB" dirty="0" smtClean="0">
              <a:latin typeface="Arial" panose="020B0604020202020204" pitchFamily="34" charset="0"/>
              <a:cs typeface="Arial" panose="020B0604020202020204" pitchFamily="34" charset="0"/>
            </a:rPr>
            <a:t>Collaborative</a:t>
          </a:r>
          <a:endParaRPr lang="en-GB" dirty="0">
            <a:latin typeface="Arial" panose="020B0604020202020204" pitchFamily="34" charset="0"/>
            <a:cs typeface="Arial" panose="020B0604020202020204" pitchFamily="34" charset="0"/>
          </a:endParaRPr>
        </a:p>
      </dgm:t>
    </dgm:pt>
    <dgm:pt modelId="{46E3B5FD-44AC-49F0-A66F-D8A3B1CC2536}" type="sibTrans" cxnId="{C032CCB5-DB18-4C72-BCB0-A14A5D87746E}">
      <dgm:prSet/>
      <dgm:spPr/>
      <dgm:t>
        <a:bodyPr/>
        <a:lstStyle/>
        <a:p>
          <a:endParaRPr lang="en-GB">
            <a:latin typeface="Arial" panose="020B0604020202020204" pitchFamily="34" charset="0"/>
            <a:cs typeface="Arial" panose="020B0604020202020204" pitchFamily="34" charset="0"/>
          </a:endParaRPr>
        </a:p>
      </dgm:t>
    </dgm:pt>
    <dgm:pt modelId="{5168D0F6-0CF7-4C10-8ADC-A0D1338E8FF4}" type="parTrans" cxnId="{C032CCB5-DB18-4C72-BCB0-A14A5D87746E}">
      <dgm:prSet/>
      <dgm:spPr/>
      <dgm:t>
        <a:bodyPr/>
        <a:lstStyle/>
        <a:p>
          <a:endParaRPr lang="en-GB">
            <a:latin typeface="Arial" panose="020B0604020202020204" pitchFamily="34" charset="0"/>
            <a:cs typeface="Arial" panose="020B0604020202020204" pitchFamily="34" charset="0"/>
          </a:endParaRPr>
        </a:p>
      </dgm:t>
    </dgm:pt>
    <dgm:pt modelId="{6AF8881E-682C-4687-A13B-DA7249D02224}">
      <dgm:prSet phldrT="[Text]"/>
      <dgm:spPr>
        <a:gradFill rotWithShape="0">
          <a:gsLst>
            <a:gs pos="0">
              <a:schemeClr val="accent5"/>
            </a:gs>
            <a:gs pos="100000">
              <a:schemeClr val="accent5">
                <a:lumMod val="60000"/>
                <a:lumOff val="40000"/>
              </a:schemeClr>
            </a:gs>
          </a:gsLst>
          <a:lin ang="16200000" scaled="1"/>
        </a:gradFill>
      </dgm:spPr>
      <dgm:t>
        <a:bodyPr/>
        <a:lstStyle/>
        <a:p>
          <a:r>
            <a:rPr lang="en-GB" dirty="0" smtClean="0">
              <a:latin typeface="Arial" panose="020B0604020202020204" pitchFamily="34" charset="0"/>
              <a:cs typeface="Arial" panose="020B0604020202020204" pitchFamily="34" charset="0"/>
            </a:rPr>
            <a:t>Universal</a:t>
          </a:r>
          <a:endParaRPr lang="en-GB" dirty="0">
            <a:latin typeface="Arial" panose="020B0604020202020204" pitchFamily="34" charset="0"/>
            <a:cs typeface="Arial" panose="020B0604020202020204" pitchFamily="34" charset="0"/>
          </a:endParaRPr>
        </a:p>
      </dgm:t>
    </dgm:pt>
    <dgm:pt modelId="{A8B36C06-9541-4299-96A0-C6C9B86BC57F}" type="sibTrans" cxnId="{7F2E3189-9E60-4127-870B-87AE1ADC3DA3}">
      <dgm:prSet/>
      <dgm:spPr/>
      <dgm:t>
        <a:bodyPr/>
        <a:lstStyle/>
        <a:p>
          <a:endParaRPr lang="en-GB">
            <a:latin typeface="Arial" panose="020B0604020202020204" pitchFamily="34" charset="0"/>
            <a:cs typeface="Arial" panose="020B0604020202020204" pitchFamily="34" charset="0"/>
          </a:endParaRPr>
        </a:p>
      </dgm:t>
    </dgm:pt>
    <dgm:pt modelId="{42BDDAA7-C984-45FE-B761-451F8A5A4833}" type="parTrans" cxnId="{7F2E3189-9E60-4127-870B-87AE1ADC3DA3}">
      <dgm:prSet/>
      <dgm:spPr/>
      <dgm:t>
        <a:bodyPr/>
        <a:lstStyle/>
        <a:p>
          <a:endParaRPr lang="en-GB">
            <a:latin typeface="Arial" panose="020B0604020202020204" pitchFamily="34" charset="0"/>
            <a:cs typeface="Arial" panose="020B0604020202020204" pitchFamily="34" charset="0"/>
          </a:endParaRPr>
        </a:p>
      </dgm:t>
    </dgm:pt>
    <dgm:pt modelId="{54DAC17F-B707-409F-A0D6-2E82FBF17871}" type="pres">
      <dgm:prSet presAssocID="{6169D5C3-1949-448B-B5B3-9EA8933A31FF}" presName="Name0" presStyleCnt="0">
        <dgm:presLayoutVars>
          <dgm:dir/>
          <dgm:animLvl val="lvl"/>
          <dgm:resizeHandles val="exact"/>
        </dgm:presLayoutVars>
      </dgm:prSet>
      <dgm:spPr/>
    </dgm:pt>
    <dgm:pt modelId="{D94EF798-55C9-4EA9-8C2E-B5B53E31DEEA}" type="pres">
      <dgm:prSet presAssocID="{0B12F1DE-453A-4228-BEF8-A4E5F456293A}" presName="Name8" presStyleCnt="0"/>
      <dgm:spPr/>
    </dgm:pt>
    <dgm:pt modelId="{7682E0BE-48C8-4999-8099-AC7F608ACB8C}" type="pres">
      <dgm:prSet presAssocID="{0B12F1DE-453A-4228-BEF8-A4E5F456293A}" presName="level" presStyleLbl="node1" presStyleIdx="0" presStyleCnt="4">
        <dgm:presLayoutVars>
          <dgm:chMax val="1"/>
          <dgm:bulletEnabled val="1"/>
        </dgm:presLayoutVars>
      </dgm:prSet>
      <dgm:spPr/>
      <dgm:t>
        <a:bodyPr/>
        <a:lstStyle/>
        <a:p>
          <a:endParaRPr lang="en-GB"/>
        </a:p>
      </dgm:t>
    </dgm:pt>
    <dgm:pt modelId="{4AE866E2-CF80-4156-892D-3B17DF24F6DB}" type="pres">
      <dgm:prSet presAssocID="{0B12F1DE-453A-4228-BEF8-A4E5F456293A}" presName="levelTx" presStyleLbl="revTx" presStyleIdx="0" presStyleCnt="0">
        <dgm:presLayoutVars>
          <dgm:chMax val="1"/>
          <dgm:bulletEnabled val="1"/>
        </dgm:presLayoutVars>
      </dgm:prSet>
      <dgm:spPr/>
      <dgm:t>
        <a:bodyPr/>
        <a:lstStyle/>
        <a:p>
          <a:endParaRPr lang="en-GB"/>
        </a:p>
      </dgm:t>
    </dgm:pt>
    <dgm:pt modelId="{94B99272-CDDE-440E-A55A-0A053DB12102}" type="pres">
      <dgm:prSet presAssocID="{1CE9649F-3043-44C0-A4EB-74C0825DAD9F}" presName="Name8" presStyleCnt="0"/>
      <dgm:spPr/>
    </dgm:pt>
    <dgm:pt modelId="{8239F960-76DD-4DEF-986A-FA2AECA533DE}" type="pres">
      <dgm:prSet presAssocID="{1CE9649F-3043-44C0-A4EB-74C0825DAD9F}" presName="level" presStyleLbl="node1" presStyleIdx="1" presStyleCnt="4">
        <dgm:presLayoutVars>
          <dgm:chMax val="1"/>
          <dgm:bulletEnabled val="1"/>
        </dgm:presLayoutVars>
      </dgm:prSet>
      <dgm:spPr/>
      <dgm:t>
        <a:bodyPr/>
        <a:lstStyle/>
        <a:p>
          <a:endParaRPr lang="en-GB"/>
        </a:p>
      </dgm:t>
    </dgm:pt>
    <dgm:pt modelId="{16B99538-DFE4-4CFB-872D-E97F36FB14BF}" type="pres">
      <dgm:prSet presAssocID="{1CE9649F-3043-44C0-A4EB-74C0825DAD9F}" presName="levelTx" presStyleLbl="revTx" presStyleIdx="0" presStyleCnt="0">
        <dgm:presLayoutVars>
          <dgm:chMax val="1"/>
          <dgm:bulletEnabled val="1"/>
        </dgm:presLayoutVars>
      </dgm:prSet>
      <dgm:spPr/>
      <dgm:t>
        <a:bodyPr/>
        <a:lstStyle/>
        <a:p>
          <a:endParaRPr lang="en-GB"/>
        </a:p>
      </dgm:t>
    </dgm:pt>
    <dgm:pt modelId="{81B7603C-18BA-46AB-A837-9DFFB92071BE}" type="pres">
      <dgm:prSet presAssocID="{1E1476CD-334F-4AAD-8FD3-1151E129A658}" presName="Name8" presStyleCnt="0"/>
      <dgm:spPr/>
    </dgm:pt>
    <dgm:pt modelId="{F9E81EC0-DE14-4BAE-B4EB-DBA1C55A7DFF}" type="pres">
      <dgm:prSet presAssocID="{1E1476CD-334F-4AAD-8FD3-1151E129A658}" presName="level" presStyleLbl="node1" presStyleIdx="2" presStyleCnt="4">
        <dgm:presLayoutVars>
          <dgm:chMax val="1"/>
          <dgm:bulletEnabled val="1"/>
        </dgm:presLayoutVars>
      </dgm:prSet>
      <dgm:spPr/>
      <dgm:t>
        <a:bodyPr/>
        <a:lstStyle/>
        <a:p>
          <a:endParaRPr lang="en-GB"/>
        </a:p>
      </dgm:t>
    </dgm:pt>
    <dgm:pt modelId="{B96A6273-D8DE-49A2-8738-7EA1C93D54ED}" type="pres">
      <dgm:prSet presAssocID="{1E1476CD-334F-4AAD-8FD3-1151E129A658}" presName="levelTx" presStyleLbl="revTx" presStyleIdx="0" presStyleCnt="0">
        <dgm:presLayoutVars>
          <dgm:chMax val="1"/>
          <dgm:bulletEnabled val="1"/>
        </dgm:presLayoutVars>
      </dgm:prSet>
      <dgm:spPr/>
      <dgm:t>
        <a:bodyPr/>
        <a:lstStyle/>
        <a:p>
          <a:endParaRPr lang="en-GB"/>
        </a:p>
      </dgm:t>
    </dgm:pt>
    <dgm:pt modelId="{9A9D20D5-B73E-47B5-A4F6-64439E778DC9}" type="pres">
      <dgm:prSet presAssocID="{6AF8881E-682C-4687-A13B-DA7249D02224}" presName="Name8" presStyleCnt="0"/>
      <dgm:spPr/>
    </dgm:pt>
    <dgm:pt modelId="{4A282253-2F54-4CB2-9494-55D5146C79E8}" type="pres">
      <dgm:prSet presAssocID="{6AF8881E-682C-4687-A13B-DA7249D02224}" presName="level" presStyleLbl="node1" presStyleIdx="3" presStyleCnt="4" custScaleY="161546">
        <dgm:presLayoutVars>
          <dgm:chMax val="1"/>
          <dgm:bulletEnabled val="1"/>
        </dgm:presLayoutVars>
      </dgm:prSet>
      <dgm:spPr/>
      <dgm:t>
        <a:bodyPr/>
        <a:lstStyle/>
        <a:p>
          <a:endParaRPr lang="en-GB"/>
        </a:p>
      </dgm:t>
    </dgm:pt>
    <dgm:pt modelId="{41EBC487-4B90-4CC1-B237-A1ED19405916}" type="pres">
      <dgm:prSet presAssocID="{6AF8881E-682C-4687-A13B-DA7249D02224}" presName="levelTx" presStyleLbl="revTx" presStyleIdx="0" presStyleCnt="0">
        <dgm:presLayoutVars>
          <dgm:chMax val="1"/>
          <dgm:bulletEnabled val="1"/>
        </dgm:presLayoutVars>
      </dgm:prSet>
      <dgm:spPr/>
      <dgm:t>
        <a:bodyPr/>
        <a:lstStyle/>
        <a:p>
          <a:endParaRPr lang="en-GB"/>
        </a:p>
      </dgm:t>
    </dgm:pt>
  </dgm:ptLst>
  <dgm:cxnLst>
    <dgm:cxn modelId="{BBEF9CA4-88AC-4CFF-B2B6-8ACC3C95E707}" type="presOf" srcId="{0B12F1DE-453A-4228-BEF8-A4E5F456293A}" destId="{4AE866E2-CF80-4156-892D-3B17DF24F6DB}" srcOrd="1" destOrd="0" presId="urn:microsoft.com/office/officeart/2005/8/layout/pyramid1"/>
    <dgm:cxn modelId="{8DD8AB35-7FD2-4C79-93A6-9DBEF2BD30C6}" type="presOf" srcId="{1E1476CD-334F-4AAD-8FD3-1151E129A658}" destId="{B96A6273-D8DE-49A2-8738-7EA1C93D54ED}" srcOrd="1" destOrd="0" presId="urn:microsoft.com/office/officeart/2005/8/layout/pyramid1"/>
    <dgm:cxn modelId="{CA522B09-BCF5-41FF-BFE5-0562343C0586}" type="presOf" srcId="{1E1476CD-334F-4AAD-8FD3-1151E129A658}" destId="{F9E81EC0-DE14-4BAE-B4EB-DBA1C55A7DFF}" srcOrd="0" destOrd="0" presId="urn:microsoft.com/office/officeart/2005/8/layout/pyramid1"/>
    <dgm:cxn modelId="{E81BC967-F138-4AB3-A834-62543543D910}" type="presOf" srcId="{6AF8881E-682C-4687-A13B-DA7249D02224}" destId="{4A282253-2F54-4CB2-9494-55D5146C79E8}" srcOrd="0" destOrd="0" presId="urn:microsoft.com/office/officeart/2005/8/layout/pyramid1"/>
    <dgm:cxn modelId="{60BFB27C-A7BE-4A5E-9619-405C921CE132}" type="presOf" srcId="{0B12F1DE-453A-4228-BEF8-A4E5F456293A}" destId="{7682E0BE-48C8-4999-8099-AC7F608ACB8C}" srcOrd="0" destOrd="0" presId="urn:microsoft.com/office/officeart/2005/8/layout/pyramid1"/>
    <dgm:cxn modelId="{7F2E3189-9E60-4127-870B-87AE1ADC3DA3}" srcId="{6169D5C3-1949-448B-B5B3-9EA8933A31FF}" destId="{6AF8881E-682C-4687-A13B-DA7249D02224}" srcOrd="3" destOrd="0" parTransId="{42BDDAA7-C984-45FE-B761-451F8A5A4833}" sibTransId="{A8B36C06-9541-4299-96A0-C6C9B86BC57F}"/>
    <dgm:cxn modelId="{88A9EA03-8DB9-4BF5-B155-89C9207B1597}" srcId="{6169D5C3-1949-448B-B5B3-9EA8933A31FF}" destId="{1E1476CD-334F-4AAD-8FD3-1151E129A658}" srcOrd="2" destOrd="0" parTransId="{F1B82FB7-56F0-460B-84F7-2FB5AF010C09}" sibTransId="{984E3F7C-2A2A-4945-BC40-84A70AEAB8B4}"/>
    <dgm:cxn modelId="{1E367922-2D2C-4000-94C6-FF991CF2F9C6}" type="presOf" srcId="{6AF8881E-682C-4687-A13B-DA7249D02224}" destId="{41EBC487-4B90-4CC1-B237-A1ED19405916}" srcOrd="1" destOrd="0" presId="urn:microsoft.com/office/officeart/2005/8/layout/pyramid1"/>
    <dgm:cxn modelId="{C032CCB5-DB18-4C72-BCB0-A14A5D87746E}" srcId="{6169D5C3-1949-448B-B5B3-9EA8933A31FF}" destId="{1CE9649F-3043-44C0-A4EB-74C0825DAD9F}" srcOrd="1" destOrd="0" parTransId="{5168D0F6-0CF7-4C10-8ADC-A0D1338E8FF4}" sibTransId="{46E3B5FD-44AC-49F0-A66F-D8A3B1CC2536}"/>
    <dgm:cxn modelId="{AACDAB64-3BC8-4763-B52D-D14ECC99A566}" srcId="{6169D5C3-1949-448B-B5B3-9EA8933A31FF}" destId="{0B12F1DE-453A-4228-BEF8-A4E5F456293A}" srcOrd="0" destOrd="0" parTransId="{0799B87D-A9EE-493E-B6B3-1A8E83FCF35C}" sibTransId="{650769E8-384D-4B43-8467-A4D8AAB405D8}"/>
    <dgm:cxn modelId="{EBF63B3E-A5B3-449A-B44E-11D00B597292}" type="presOf" srcId="{6169D5C3-1949-448B-B5B3-9EA8933A31FF}" destId="{54DAC17F-B707-409F-A0D6-2E82FBF17871}" srcOrd="0" destOrd="0" presId="urn:microsoft.com/office/officeart/2005/8/layout/pyramid1"/>
    <dgm:cxn modelId="{72121740-F4E2-4095-ABAE-8498B55F04CB}" type="presOf" srcId="{1CE9649F-3043-44C0-A4EB-74C0825DAD9F}" destId="{16B99538-DFE4-4CFB-872D-E97F36FB14BF}" srcOrd="1" destOrd="0" presId="urn:microsoft.com/office/officeart/2005/8/layout/pyramid1"/>
    <dgm:cxn modelId="{A5E4069E-0BD0-4181-AB5D-603105B857B8}" type="presOf" srcId="{1CE9649F-3043-44C0-A4EB-74C0825DAD9F}" destId="{8239F960-76DD-4DEF-986A-FA2AECA533DE}" srcOrd="0" destOrd="0" presId="urn:microsoft.com/office/officeart/2005/8/layout/pyramid1"/>
    <dgm:cxn modelId="{757F771D-5C26-4487-8151-84E4A5C94880}" type="presParOf" srcId="{54DAC17F-B707-409F-A0D6-2E82FBF17871}" destId="{D94EF798-55C9-4EA9-8C2E-B5B53E31DEEA}" srcOrd="0" destOrd="0" presId="urn:microsoft.com/office/officeart/2005/8/layout/pyramid1"/>
    <dgm:cxn modelId="{2C238AA7-160A-412F-BCD9-36AD24E6CFF4}" type="presParOf" srcId="{D94EF798-55C9-4EA9-8C2E-B5B53E31DEEA}" destId="{7682E0BE-48C8-4999-8099-AC7F608ACB8C}" srcOrd="0" destOrd="0" presId="urn:microsoft.com/office/officeart/2005/8/layout/pyramid1"/>
    <dgm:cxn modelId="{71DA3D8F-65C0-4EE6-B3E7-00990097AC1B}" type="presParOf" srcId="{D94EF798-55C9-4EA9-8C2E-B5B53E31DEEA}" destId="{4AE866E2-CF80-4156-892D-3B17DF24F6DB}" srcOrd="1" destOrd="0" presId="urn:microsoft.com/office/officeart/2005/8/layout/pyramid1"/>
    <dgm:cxn modelId="{0293207D-E354-47CD-A23F-18B136E27415}" type="presParOf" srcId="{54DAC17F-B707-409F-A0D6-2E82FBF17871}" destId="{94B99272-CDDE-440E-A55A-0A053DB12102}" srcOrd="1" destOrd="0" presId="urn:microsoft.com/office/officeart/2005/8/layout/pyramid1"/>
    <dgm:cxn modelId="{67EF4940-8BDA-4D8E-A275-648560C6EA01}" type="presParOf" srcId="{94B99272-CDDE-440E-A55A-0A053DB12102}" destId="{8239F960-76DD-4DEF-986A-FA2AECA533DE}" srcOrd="0" destOrd="0" presId="urn:microsoft.com/office/officeart/2005/8/layout/pyramid1"/>
    <dgm:cxn modelId="{20DAAC9B-A1DE-41BB-BAF1-0322907FE3DC}" type="presParOf" srcId="{94B99272-CDDE-440E-A55A-0A053DB12102}" destId="{16B99538-DFE4-4CFB-872D-E97F36FB14BF}" srcOrd="1" destOrd="0" presId="urn:microsoft.com/office/officeart/2005/8/layout/pyramid1"/>
    <dgm:cxn modelId="{371BDF6C-4718-44A3-A2A0-6257179293B7}" type="presParOf" srcId="{54DAC17F-B707-409F-A0D6-2E82FBF17871}" destId="{81B7603C-18BA-46AB-A837-9DFFB92071BE}" srcOrd="2" destOrd="0" presId="urn:microsoft.com/office/officeart/2005/8/layout/pyramid1"/>
    <dgm:cxn modelId="{78A54413-B066-4807-807E-9D0687F9DB08}" type="presParOf" srcId="{81B7603C-18BA-46AB-A837-9DFFB92071BE}" destId="{F9E81EC0-DE14-4BAE-B4EB-DBA1C55A7DFF}" srcOrd="0" destOrd="0" presId="urn:microsoft.com/office/officeart/2005/8/layout/pyramid1"/>
    <dgm:cxn modelId="{8BB4BE47-1855-42B8-BDC1-1080E218E37E}" type="presParOf" srcId="{81B7603C-18BA-46AB-A837-9DFFB92071BE}" destId="{B96A6273-D8DE-49A2-8738-7EA1C93D54ED}" srcOrd="1" destOrd="0" presId="urn:microsoft.com/office/officeart/2005/8/layout/pyramid1"/>
    <dgm:cxn modelId="{535FBA9E-BCB9-4A12-AB7B-F9C75003729A}" type="presParOf" srcId="{54DAC17F-B707-409F-A0D6-2E82FBF17871}" destId="{9A9D20D5-B73E-47B5-A4F6-64439E778DC9}" srcOrd="3" destOrd="0" presId="urn:microsoft.com/office/officeart/2005/8/layout/pyramid1"/>
    <dgm:cxn modelId="{AAE83FB6-FC9E-46FC-AEAC-8F41319ACF87}" type="presParOf" srcId="{9A9D20D5-B73E-47B5-A4F6-64439E778DC9}" destId="{4A282253-2F54-4CB2-9494-55D5146C79E8}" srcOrd="0" destOrd="0" presId="urn:microsoft.com/office/officeart/2005/8/layout/pyramid1"/>
    <dgm:cxn modelId="{1300E903-4EDB-4B63-9EC2-D28A5012D181}" type="presParOf" srcId="{9A9D20D5-B73E-47B5-A4F6-64439E778DC9}" destId="{41EBC487-4B90-4CC1-B237-A1ED19405916}" srcOrd="1" destOrd="0" presId="urn:microsoft.com/office/officeart/2005/8/layout/pyramid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F940DE-19A0-4CAC-A6E8-E1FA62BE78D5}"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GB"/>
        </a:p>
      </dgm:t>
    </dgm:pt>
    <dgm:pt modelId="{5AAA52E5-4F77-4EB6-8160-A8E26ED7E605}">
      <dgm:prSet phldrT="[Text]"/>
      <dgm:spPr>
        <a:solidFill>
          <a:schemeClr val="accent5">
            <a:lumMod val="20000"/>
            <a:lumOff val="80000"/>
          </a:schemeClr>
        </a:soli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Enhanced Collaborative</a:t>
          </a:r>
          <a:endParaRPr lang="en-GB" dirty="0">
            <a:solidFill>
              <a:schemeClr val="tx1"/>
            </a:solidFill>
            <a:latin typeface="Arial" panose="020B0604020202020204" pitchFamily="34" charset="0"/>
            <a:cs typeface="Arial" panose="020B0604020202020204" pitchFamily="34" charset="0"/>
          </a:endParaRPr>
        </a:p>
      </dgm:t>
    </dgm:pt>
    <dgm:pt modelId="{83D9207F-18CC-47D8-92CB-E496229A8E3D}" type="parTrans" cxnId="{F5747ACF-16B2-431B-81E0-5FCC1310D553}">
      <dgm:prSet/>
      <dgm:spPr/>
      <dgm:t>
        <a:bodyPr/>
        <a:lstStyle/>
        <a:p>
          <a:endParaRPr lang="en-GB">
            <a:latin typeface="Arial" panose="020B0604020202020204" pitchFamily="34" charset="0"/>
            <a:cs typeface="Arial" panose="020B0604020202020204" pitchFamily="34" charset="0"/>
          </a:endParaRPr>
        </a:p>
      </dgm:t>
    </dgm:pt>
    <dgm:pt modelId="{857707B8-669A-425E-8B57-7ED872BC669E}" type="sibTrans" cxnId="{F5747ACF-16B2-431B-81E0-5FCC1310D553}">
      <dgm:prSet/>
      <dgm:spPr/>
      <dgm:t>
        <a:bodyPr/>
        <a:lstStyle/>
        <a:p>
          <a:endParaRPr lang="en-GB">
            <a:latin typeface="Arial" panose="020B0604020202020204" pitchFamily="34" charset="0"/>
            <a:cs typeface="Arial" panose="020B0604020202020204" pitchFamily="34" charset="0"/>
          </a:endParaRPr>
        </a:p>
      </dgm:t>
    </dgm:pt>
    <dgm:pt modelId="{1AFBC84E-7644-4EBF-8581-3CA5F6525D75}">
      <dgm:prSet phldrT="[Tex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hlinkClick xmlns:r="http://schemas.openxmlformats.org/officeDocument/2006/relationships" r:id="rId1" action="ppaction://hlinksldjump"/>
            </a:rPr>
            <a:t>Single Agency Wellbeing Assessment</a:t>
          </a:r>
          <a:endParaRPr lang="en-GB" dirty="0">
            <a:latin typeface="Arial" panose="020B0604020202020204" pitchFamily="34" charset="0"/>
            <a:cs typeface="Arial" panose="020B0604020202020204" pitchFamily="34" charset="0"/>
          </a:endParaRPr>
        </a:p>
      </dgm:t>
    </dgm:pt>
    <dgm:pt modelId="{1F374BA2-3BE9-49A3-BDFF-A43437B7971A}" type="parTrans" cxnId="{37F0BE14-CDB6-4C70-A77A-077299BA8D7C}">
      <dgm:prSet/>
      <dgm:spPr/>
      <dgm:t>
        <a:bodyPr/>
        <a:lstStyle/>
        <a:p>
          <a:endParaRPr lang="en-GB">
            <a:latin typeface="Arial" panose="020B0604020202020204" pitchFamily="34" charset="0"/>
            <a:cs typeface="Arial" panose="020B0604020202020204" pitchFamily="34" charset="0"/>
          </a:endParaRPr>
        </a:p>
      </dgm:t>
    </dgm:pt>
    <dgm:pt modelId="{5CB6AED3-4BC8-46BC-B730-92FA0E3CF314}" type="sibTrans" cxnId="{37F0BE14-CDB6-4C70-A77A-077299BA8D7C}">
      <dgm:prSet/>
      <dgm:spPr/>
      <dgm:t>
        <a:bodyPr/>
        <a:lstStyle/>
        <a:p>
          <a:endParaRPr lang="en-GB">
            <a:latin typeface="Arial" panose="020B0604020202020204" pitchFamily="34" charset="0"/>
            <a:cs typeface="Arial" panose="020B0604020202020204" pitchFamily="34" charset="0"/>
          </a:endParaRPr>
        </a:p>
      </dgm:t>
    </dgm:pt>
    <dgm:pt modelId="{679B4F46-0D39-42F8-9737-57883F5E26B4}">
      <dgm:prSet phldrT="[Text]"/>
      <dgm:spPr>
        <a:gradFill flip="none" rotWithShape="1">
          <a:gsLst>
            <a:gs pos="0">
              <a:schemeClr val="accent5"/>
            </a:gs>
            <a:gs pos="100000">
              <a:schemeClr val="accent5">
                <a:lumMod val="60000"/>
                <a:lumOff val="40000"/>
              </a:schemeClr>
            </a:gs>
          </a:gsLst>
          <a:lin ang="16200000" scaled="1"/>
          <a:tileRect/>
        </a:gra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Universal</a:t>
          </a:r>
          <a:endParaRPr lang="en-GB" dirty="0">
            <a:solidFill>
              <a:schemeClr val="tx1"/>
            </a:solidFill>
            <a:latin typeface="Arial" panose="020B0604020202020204" pitchFamily="34" charset="0"/>
            <a:cs typeface="Arial" panose="020B0604020202020204" pitchFamily="34" charset="0"/>
          </a:endParaRPr>
        </a:p>
      </dgm:t>
    </dgm:pt>
    <dgm:pt modelId="{70478C96-86BF-4192-B46B-D8CB9EC03FAC}" type="parTrans" cxnId="{29E20480-C2A5-4FEA-ADB0-DC2A68574530}">
      <dgm:prSet/>
      <dgm:spPr/>
      <dgm:t>
        <a:bodyPr/>
        <a:lstStyle/>
        <a:p>
          <a:endParaRPr lang="en-GB">
            <a:latin typeface="Arial" panose="020B0604020202020204" pitchFamily="34" charset="0"/>
            <a:cs typeface="Arial" panose="020B0604020202020204" pitchFamily="34" charset="0"/>
          </a:endParaRPr>
        </a:p>
      </dgm:t>
    </dgm:pt>
    <dgm:pt modelId="{6E7752E9-B896-4B52-A031-C1E3FA2633D8}" type="sibTrans" cxnId="{29E20480-C2A5-4FEA-ADB0-DC2A68574530}">
      <dgm:prSet/>
      <dgm:spPr/>
      <dgm:t>
        <a:bodyPr/>
        <a:lstStyle/>
        <a:p>
          <a:endParaRPr lang="en-GB">
            <a:latin typeface="Arial" panose="020B0604020202020204" pitchFamily="34" charset="0"/>
            <a:cs typeface="Arial" panose="020B0604020202020204" pitchFamily="34" charset="0"/>
          </a:endParaRPr>
        </a:p>
      </dgm:t>
    </dgm:pt>
    <dgm:pt modelId="{92296EB8-32D1-4619-AD2A-7E8832BDD82F}">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rPr>
            <a:t>Wellbeing Concern passed to </a:t>
          </a:r>
          <a:r>
            <a:rPr lang="en-GB" dirty="0" smtClean="0">
              <a:latin typeface="Arial" panose="020B0604020202020204" pitchFamily="34" charset="0"/>
              <a:cs typeface="Arial" panose="020B0604020202020204" pitchFamily="34" charset="0"/>
              <a:hlinkClick xmlns:r="http://schemas.openxmlformats.org/officeDocument/2006/relationships" r:id="rId2" action="ppaction://hlinksldjump"/>
            </a:rPr>
            <a:t>Named Person</a:t>
          </a:r>
          <a:endParaRPr lang="en-GB" dirty="0">
            <a:latin typeface="Arial" panose="020B0604020202020204" pitchFamily="34" charset="0"/>
            <a:cs typeface="Arial" panose="020B0604020202020204" pitchFamily="34" charset="0"/>
          </a:endParaRPr>
        </a:p>
      </dgm:t>
    </dgm:pt>
    <dgm:pt modelId="{ABA2D7B9-0056-4F07-A974-D181ECC9BA4B}" type="parTrans" cxnId="{2DAEF20F-FBE6-433B-9FB5-620BC195FB3E}">
      <dgm:prSet/>
      <dgm:spPr/>
      <dgm:t>
        <a:bodyPr/>
        <a:lstStyle/>
        <a:p>
          <a:endParaRPr lang="en-GB">
            <a:latin typeface="Arial" panose="020B0604020202020204" pitchFamily="34" charset="0"/>
            <a:cs typeface="Arial" panose="020B0604020202020204" pitchFamily="34" charset="0"/>
          </a:endParaRPr>
        </a:p>
      </dgm:t>
    </dgm:pt>
    <dgm:pt modelId="{3EBACA98-41C7-4241-9CA7-91671726B775}" type="sibTrans" cxnId="{2DAEF20F-FBE6-433B-9FB5-620BC195FB3E}">
      <dgm:prSet/>
      <dgm:spPr/>
      <dgm:t>
        <a:bodyPr/>
        <a:lstStyle/>
        <a:p>
          <a:endParaRPr lang="en-GB">
            <a:latin typeface="Arial" panose="020B0604020202020204" pitchFamily="34" charset="0"/>
            <a:cs typeface="Arial" panose="020B0604020202020204" pitchFamily="34" charset="0"/>
          </a:endParaRPr>
        </a:p>
      </dgm:t>
    </dgm:pt>
    <dgm:pt modelId="{C0C0DF4A-99E7-44B2-8B66-AA7431B9E4DD}">
      <dgm:prSet/>
      <dgm:spPr>
        <a:gradFill rotWithShape="0">
          <a:gsLst>
            <a:gs pos="0">
              <a:schemeClr val="accent5">
                <a:lumMod val="40000"/>
                <a:lumOff val="60000"/>
              </a:schemeClr>
            </a:gs>
            <a:gs pos="100000">
              <a:schemeClr val="accent5">
                <a:lumMod val="20000"/>
                <a:lumOff val="80000"/>
              </a:schemeClr>
            </a:gs>
          </a:gsLst>
          <a:lin ang="16200000" scaled="1"/>
        </a:gra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Collaborative</a:t>
          </a:r>
          <a:endParaRPr lang="en-GB" dirty="0">
            <a:solidFill>
              <a:schemeClr val="tx1"/>
            </a:solidFill>
            <a:latin typeface="Arial" panose="020B0604020202020204" pitchFamily="34" charset="0"/>
            <a:cs typeface="Arial" panose="020B0604020202020204" pitchFamily="34" charset="0"/>
          </a:endParaRPr>
        </a:p>
      </dgm:t>
    </dgm:pt>
    <dgm:pt modelId="{00DA9828-7599-4EA3-9795-00766C8CC54A}" type="parTrans" cxnId="{1ECE880A-B206-4CB6-94DC-1B1A5AACF7DA}">
      <dgm:prSet/>
      <dgm:spPr/>
      <dgm:t>
        <a:bodyPr/>
        <a:lstStyle/>
        <a:p>
          <a:endParaRPr lang="en-GB"/>
        </a:p>
      </dgm:t>
    </dgm:pt>
    <dgm:pt modelId="{FED43B43-37CD-411E-A122-923C9C89C468}" type="sibTrans" cxnId="{1ECE880A-B206-4CB6-94DC-1B1A5AACF7DA}">
      <dgm:prSet/>
      <dgm:spPr/>
      <dgm:t>
        <a:bodyPr/>
        <a:lstStyle/>
        <a:p>
          <a:endParaRPr lang="en-GB"/>
        </a:p>
      </dgm:t>
    </dgm:pt>
    <dgm:pt modelId="{7D3C0FD9-8A0A-4864-B323-C706EDA76198}">
      <dgm:prSet/>
      <dgm:spPr>
        <a:gradFill rotWithShape="0">
          <a:gsLst>
            <a:gs pos="0">
              <a:schemeClr val="accent5">
                <a:lumMod val="60000"/>
                <a:lumOff val="40000"/>
              </a:schemeClr>
            </a:gs>
            <a:gs pos="100000">
              <a:schemeClr val="accent5">
                <a:lumMod val="40000"/>
                <a:lumOff val="60000"/>
              </a:schemeClr>
            </a:gs>
          </a:gsLst>
          <a:lin ang="16200000" scaled="1"/>
        </a:gra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Enhanced Universal</a:t>
          </a:r>
          <a:endParaRPr lang="en-GB" dirty="0">
            <a:solidFill>
              <a:schemeClr val="tx1"/>
            </a:solidFill>
            <a:latin typeface="Arial" panose="020B0604020202020204" pitchFamily="34" charset="0"/>
            <a:cs typeface="Arial" panose="020B0604020202020204" pitchFamily="34" charset="0"/>
          </a:endParaRPr>
        </a:p>
      </dgm:t>
    </dgm:pt>
    <dgm:pt modelId="{E30C6F91-D7DA-4FAB-AD62-192AF26D3816}" type="parTrans" cxnId="{1551F38E-31E2-4A68-95AC-15B70FCA2060}">
      <dgm:prSet/>
      <dgm:spPr/>
      <dgm:t>
        <a:bodyPr/>
        <a:lstStyle/>
        <a:p>
          <a:endParaRPr lang="en-GB"/>
        </a:p>
      </dgm:t>
    </dgm:pt>
    <dgm:pt modelId="{2BB417D3-0E3D-4AC6-9B06-0B2EAB511D81}" type="sibTrans" cxnId="{1551F38E-31E2-4A68-95AC-15B70FCA2060}">
      <dgm:prSet/>
      <dgm:spPr/>
      <dgm:t>
        <a:bodyPr/>
        <a:lstStyle/>
        <a:p>
          <a:endParaRPr lang="en-GB"/>
        </a:p>
      </dgm:t>
    </dgm:pt>
    <dgm:pt modelId="{259CD0E7-4FFB-4A02-B146-C2AD27DDDDBE}">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rPr>
            <a:t>Continue Universal Personal Support</a:t>
          </a:r>
          <a:endParaRPr lang="en-GB" dirty="0">
            <a:latin typeface="Arial" panose="020B0604020202020204" pitchFamily="34" charset="0"/>
            <a:cs typeface="Arial" panose="020B0604020202020204" pitchFamily="34" charset="0"/>
          </a:endParaRPr>
        </a:p>
      </dgm:t>
    </dgm:pt>
    <dgm:pt modelId="{273C6768-0F3D-468C-BB29-779AAD32DFE2}" type="parTrans" cxnId="{13D67C81-62D3-41A3-86F4-FD36FDBFD08C}">
      <dgm:prSet/>
      <dgm:spPr/>
      <dgm:t>
        <a:bodyPr/>
        <a:lstStyle/>
        <a:p>
          <a:endParaRPr lang="en-GB"/>
        </a:p>
      </dgm:t>
    </dgm:pt>
    <dgm:pt modelId="{6695DF96-C3C3-48D7-9007-5848AD4FD7A2}" type="sibTrans" cxnId="{13D67C81-62D3-41A3-86F4-FD36FDBFD08C}">
      <dgm:prSet/>
      <dgm:spPr/>
      <dgm:t>
        <a:bodyPr/>
        <a:lstStyle/>
        <a:p>
          <a:endParaRPr lang="en-GB"/>
        </a:p>
      </dgm:t>
    </dgm:pt>
    <dgm:pt modelId="{6CE77946-FDB8-4731-9CEF-AB07B522E4CD}">
      <dgm:prSet/>
      <dgm:spPr/>
      <dgm:t>
        <a:bodyPr/>
        <a:lstStyle/>
        <a:p>
          <a:endParaRPr lang="en-GB"/>
        </a:p>
      </dgm:t>
    </dgm:pt>
    <dgm:pt modelId="{6A369C2C-32CC-44BC-8511-11ECDCF903E2}" type="parTrans" cxnId="{7EA1CA6D-F11F-436C-BAEE-5CB1705D0706}">
      <dgm:prSet/>
      <dgm:spPr/>
      <dgm:t>
        <a:bodyPr/>
        <a:lstStyle/>
        <a:p>
          <a:endParaRPr lang="en-GB"/>
        </a:p>
      </dgm:t>
    </dgm:pt>
    <dgm:pt modelId="{7F1EDF3A-D30A-4832-BFDD-A4CFB37B76D5}" type="sibTrans" cxnId="{7EA1CA6D-F11F-436C-BAEE-5CB1705D0706}">
      <dgm:prSet/>
      <dgm:spPr/>
      <dgm:t>
        <a:bodyPr/>
        <a:lstStyle/>
        <a:p>
          <a:endParaRPr lang="en-GB"/>
        </a:p>
      </dgm:t>
    </dgm:pt>
    <dgm:pt modelId="{FEA8E3E2-3C9F-45D7-819E-50E32DB676F3}">
      <dgm:prSet/>
      <dgm:spPr/>
      <dgm:t>
        <a:bodyPr/>
        <a:lstStyle/>
        <a:p>
          <a:endParaRPr lang="en-GB"/>
        </a:p>
      </dgm:t>
    </dgm:pt>
    <dgm:pt modelId="{2EE21D61-BBC2-4268-B2EE-073210D30605}" type="parTrans" cxnId="{BB478490-88D9-45F2-804A-52954B2988F1}">
      <dgm:prSet/>
      <dgm:spPr/>
      <dgm:t>
        <a:bodyPr/>
        <a:lstStyle/>
        <a:p>
          <a:endParaRPr lang="en-GB"/>
        </a:p>
      </dgm:t>
    </dgm:pt>
    <dgm:pt modelId="{2E3BFB22-02ED-4AB5-9237-9EA5F39B27F3}" type="sibTrans" cxnId="{BB478490-88D9-45F2-804A-52954B2988F1}">
      <dgm:prSet/>
      <dgm:spPr/>
      <dgm:t>
        <a:bodyPr/>
        <a:lstStyle/>
        <a:p>
          <a:endParaRPr lang="en-GB"/>
        </a:p>
      </dgm:t>
    </dgm:pt>
    <dgm:pt modelId="{977AF003-CA9E-496F-991E-F01C7F6D8BDA}">
      <dgm:prSet/>
      <dgm:spPr/>
      <dgm:t>
        <a:bodyPr/>
        <a:lstStyle/>
        <a:p>
          <a:endParaRPr lang="en-GB"/>
        </a:p>
      </dgm:t>
    </dgm:pt>
    <dgm:pt modelId="{37805371-3BC7-4B30-B085-0BCD89136FCF}" type="parTrans" cxnId="{A1A9FFB3-D5A5-4BFB-A4D4-EEC52B22BF72}">
      <dgm:prSet/>
      <dgm:spPr/>
      <dgm:t>
        <a:bodyPr/>
        <a:lstStyle/>
        <a:p>
          <a:endParaRPr lang="en-GB"/>
        </a:p>
      </dgm:t>
    </dgm:pt>
    <dgm:pt modelId="{2F94774B-E282-46C4-BA0B-479AE372DAC9}" type="sibTrans" cxnId="{A1A9FFB3-D5A5-4BFB-A4D4-EEC52B22BF72}">
      <dgm:prSet/>
      <dgm:spPr/>
      <dgm:t>
        <a:bodyPr/>
        <a:lstStyle/>
        <a:p>
          <a:endParaRPr lang="en-GB"/>
        </a:p>
      </dgm:t>
    </dgm:pt>
    <dgm:pt modelId="{4BB6A53F-1272-4340-A651-D2F619F8B6EF}">
      <dgm:prSet/>
      <dgm:spPr/>
      <dgm:t>
        <a:bodyPr/>
        <a:lstStyle/>
        <a:p>
          <a:endParaRPr lang="en-GB"/>
        </a:p>
      </dgm:t>
    </dgm:pt>
    <dgm:pt modelId="{7C7966D7-A22E-4F3D-AFF3-B1A0232388D6}" type="parTrans" cxnId="{3C22F93B-22ED-4AC4-8E60-37B167C3B039}">
      <dgm:prSet/>
      <dgm:spPr/>
      <dgm:t>
        <a:bodyPr/>
        <a:lstStyle/>
        <a:p>
          <a:endParaRPr lang="en-GB"/>
        </a:p>
      </dgm:t>
    </dgm:pt>
    <dgm:pt modelId="{381C1385-1213-45B7-B106-EA17D50A1888}" type="sibTrans" cxnId="{3C22F93B-22ED-4AC4-8E60-37B167C3B039}">
      <dgm:prSet/>
      <dgm:spPr/>
      <dgm:t>
        <a:bodyPr/>
        <a:lstStyle/>
        <a:p>
          <a:endParaRPr lang="en-GB"/>
        </a:p>
      </dgm:t>
    </dgm:pt>
    <dgm:pt modelId="{36C125B3-68F3-4395-8F91-4F662FB07997}">
      <dgm:prSet/>
      <dgm:spPr/>
      <dgm:t>
        <a:bodyPr/>
        <a:lstStyle/>
        <a:p>
          <a:endParaRPr lang="en-GB"/>
        </a:p>
      </dgm:t>
    </dgm:pt>
    <dgm:pt modelId="{633A4F29-4E86-460A-82AA-DF7799DD15E1}" type="parTrans" cxnId="{E66B3402-C4B0-4EC1-A20C-34BC8B5E9BA3}">
      <dgm:prSet/>
      <dgm:spPr/>
      <dgm:t>
        <a:bodyPr/>
        <a:lstStyle/>
        <a:p>
          <a:endParaRPr lang="en-GB"/>
        </a:p>
      </dgm:t>
    </dgm:pt>
    <dgm:pt modelId="{D1F54CB3-A6C3-4D51-B6C4-B865D3D82C64}" type="sibTrans" cxnId="{E66B3402-C4B0-4EC1-A20C-34BC8B5E9BA3}">
      <dgm:prSet/>
      <dgm:spPr/>
      <dgm:t>
        <a:bodyPr/>
        <a:lstStyle/>
        <a:p>
          <a:endParaRPr lang="en-GB"/>
        </a:p>
      </dgm:t>
    </dgm:pt>
    <dgm:pt modelId="{54314C6A-22C8-46F2-8D2F-382D1119952A}">
      <dgm:prSet/>
      <dgm:spPr/>
      <dgm:t>
        <a:bodyPr/>
        <a:lstStyle/>
        <a:p>
          <a:endParaRPr lang="en-GB"/>
        </a:p>
      </dgm:t>
    </dgm:pt>
    <dgm:pt modelId="{EB6B4ACA-9DCF-4D12-A2EE-E63398829DAB}" type="parTrans" cxnId="{06D5409E-4316-4A39-BE0A-4BEDFE4CCCD8}">
      <dgm:prSet/>
      <dgm:spPr/>
      <dgm:t>
        <a:bodyPr/>
        <a:lstStyle/>
        <a:p>
          <a:endParaRPr lang="en-GB"/>
        </a:p>
      </dgm:t>
    </dgm:pt>
    <dgm:pt modelId="{47C42F16-426C-4BC2-B322-27BE65388A9A}" type="sibTrans" cxnId="{06D5409E-4316-4A39-BE0A-4BEDFE4CCCD8}">
      <dgm:prSet/>
      <dgm:spPr/>
      <dgm:t>
        <a:bodyPr/>
        <a:lstStyle/>
        <a:p>
          <a:endParaRPr lang="en-GB"/>
        </a:p>
      </dgm:t>
    </dgm:pt>
    <dgm:pt modelId="{F379EEF2-9410-4C47-9F3D-84AAFB219811}">
      <dgm:prSet/>
      <dgm:spPr/>
      <dgm:t>
        <a:bodyPr/>
        <a:lstStyle/>
        <a:p>
          <a:endParaRPr lang="en-GB"/>
        </a:p>
      </dgm:t>
    </dgm:pt>
    <dgm:pt modelId="{D42F5B52-D457-4587-90B5-B4F2B9C2E90F}" type="parTrans" cxnId="{5BAC37AD-5C57-4036-A868-B16AF7391927}">
      <dgm:prSet/>
      <dgm:spPr/>
      <dgm:t>
        <a:bodyPr/>
        <a:lstStyle/>
        <a:p>
          <a:endParaRPr lang="en-GB"/>
        </a:p>
      </dgm:t>
    </dgm:pt>
    <dgm:pt modelId="{34886A0B-1E97-4508-B3ED-397D6397177F}" type="sibTrans" cxnId="{5BAC37AD-5C57-4036-A868-B16AF7391927}">
      <dgm:prSet/>
      <dgm:spPr/>
      <dgm:t>
        <a:bodyPr/>
        <a:lstStyle/>
        <a:p>
          <a:endParaRPr lang="en-GB"/>
        </a:p>
      </dgm:t>
    </dgm:pt>
    <dgm:pt modelId="{718383CE-7755-4A7A-A2BD-746920514014}">
      <dgm:prSet/>
      <dgm:spPr/>
      <dgm:t>
        <a:bodyPr/>
        <a:lstStyle/>
        <a:p>
          <a:endParaRPr lang="en-GB"/>
        </a:p>
      </dgm:t>
    </dgm:pt>
    <dgm:pt modelId="{F90E1EE7-DD6A-48D9-9019-12FD02ED8CBA}" type="parTrans" cxnId="{D3A9E90C-68F4-4758-B273-9B3C2479382D}">
      <dgm:prSet/>
      <dgm:spPr/>
      <dgm:t>
        <a:bodyPr/>
        <a:lstStyle/>
        <a:p>
          <a:endParaRPr lang="en-GB"/>
        </a:p>
      </dgm:t>
    </dgm:pt>
    <dgm:pt modelId="{B6938D4C-F46A-4142-8F95-D42BBB62D312}" type="sibTrans" cxnId="{D3A9E90C-68F4-4758-B273-9B3C2479382D}">
      <dgm:prSet/>
      <dgm:spPr/>
      <dgm:t>
        <a:bodyPr/>
        <a:lstStyle/>
        <a:p>
          <a:endParaRPr lang="en-GB"/>
        </a:p>
      </dgm:t>
    </dgm:pt>
    <dgm:pt modelId="{AC777B5A-DB6C-4B31-8B1C-40A57DB55330}">
      <dgm:prSet/>
      <dgm:spPr/>
      <dgm:t>
        <a:bodyPr/>
        <a:lstStyle/>
        <a:p>
          <a:endParaRPr lang="en-GB"/>
        </a:p>
      </dgm:t>
    </dgm:pt>
    <dgm:pt modelId="{0B5C7F88-871E-4579-98F7-DB66573DE902}" type="parTrans" cxnId="{E3AF6BD7-8731-4CE0-A958-F51F45E1DB01}">
      <dgm:prSet/>
      <dgm:spPr/>
      <dgm:t>
        <a:bodyPr/>
        <a:lstStyle/>
        <a:p>
          <a:endParaRPr lang="en-GB"/>
        </a:p>
      </dgm:t>
    </dgm:pt>
    <dgm:pt modelId="{74ED3342-D189-4809-A1B5-67F5D06B339A}" type="sibTrans" cxnId="{E3AF6BD7-8731-4CE0-A958-F51F45E1DB01}">
      <dgm:prSet/>
      <dgm:spPr/>
      <dgm:t>
        <a:bodyPr/>
        <a:lstStyle/>
        <a:p>
          <a:endParaRPr lang="en-GB"/>
        </a:p>
      </dgm:t>
    </dgm:pt>
    <dgm:pt modelId="{274A4F17-81C6-4105-AC76-CA070A84A573}" type="pres">
      <dgm:prSet presAssocID="{B7F940DE-19A0-4CAC-A6E8-E1FA62BE78D5}" presName="Name0" presStyleCnt="0">
        <dgm:presLayoutVars>
          <dgm:chPref val="3"/>
          <dgm:dir/>
          <dgm:animLvl val="lvl"/>
          <dgm:resizeHandles/>
        </dgm:presLayoutVars>
      </dgm:prSet>
      <dgm:spPr/>
      <dgm:t>
        <a:bodyPr/>
        <a:lstStyle/>
        <a:p>
          <a:endParaRPr lang="en-GB"/>
        </a:p>
      </dgm:t>
    </dgm:pt>
    <dgm:pt modelId="{7DF9AF65-2EC2-4AE3-971D-36820916CFA8}" type="pres">
      <dgm:prSet presAssocID="{5AAA52E5-4F77-4EB6-8160-A8E26ED7E605}" presName="horFlow" presStyleCnt="0"/>
      <dgm:spPr/>
    </dgm:pt>
    <dgm:pt modelId="{4E7A2642-5EB6-4DEC-A487-E404EAA5BC23}" type="pres">
      <dgm:prSet presAssocID="{5AAA52E5-4F77-4EB6-8160-A8E26ED7E605}" presName="bigChev" presStyleLbl="node1" presStyleIdx="0" presStyleCnt="4"/>
      <dgm:spPr/>
      <dgm:t>
        <a:bodyPr/>
        <a:lstStyle/>
        <a:p>
          <a:endParaRPr lang="en-GB"/>
        </a:p>
      </dgm:t>
    </dgm:pt>
    <dgm:pt modelId="{D75381EF-5538-43F7-BB33-D48769FC9DBB}" type="pres">
      <dgm:prSet presAssocID="{37805371-3BC7-4B30-B085-0BCD89136FCF}" presName="parTrans" presStyleCnt="0"/>
      <dgm:spPr/>
    </dgm:pt>
    <dgm:pt modelId="{9232AAAE-1D60-4C59-BCCC-DE99C150FFDD}" type="pres">
      <dgm:prSet presAssocID="{977AF003-CA9E-496F-991E-F01C7F6D8BDA}" presName="node" presStyleLbl="alignAccFollowNode1" presStyleIdx="0" presStyleCnt="12">
        <dgm:presLayoutVars>
          <dgm:bulletEnabled val="1"/>
        </dgm:presLayoutVars>
      </dgm:prSet>
      <dgm:spPr/>
      <dgm:t>
        <a:bodyPr/>
        <a:lstStyle/>
        <a:p>
          <a:endParaRPr lang="en-GB"/>
        </a:p>
      </dgm:t>
    </dgm:pt>
    <dgm:pt modelId="{DFEA0C68-C5ED-4AB8-BFCE-165FFA02ED50}" type="pres">
      <dgm:prSet presAssocID="{2F94774B-E282-46C4-BA0B-479AE372DAC9}" presName="sibTrans" presStyleCnt="0"/>
      <dgm:spPr/>
    </dgm:pt>
    <dgm:pt modelId="{E0BC4AD1-AD88-4D7C-B3A8-E2AE80580165}" type="pres">
      <dgm:prSet presAssocID="{4BB6A53F-1272-4340-A651-D2F619F8B6EF}" presName="node" presStyleLbl="alignAccFollowNode1" presStyleIdx="1" presStyleCnt="12">
        <dgm:presLayoutVars>
          <dgm:bulletEnabled val="1"/>
        </dgm:presLayoutVars>
      </dgm:prSet>
      <dgm:spPr/>
      <dgm:t>
        <a:bodyPr/>
        <a:lstStyle/>
        <a:p>
          <a:endParaRPr lang="en-GB"/>
        </a:p>
      </dgm:t>
    </dgm:pt>
    <dgm:pt modelId="{34B0FBFB-7C0C-4C5F-8B67-51C3EBF2F9D3}" type="pres">
      <dgm:prSet presAssocID="{381C1385-1213-45B7-B106-EA17D50A1888}" presName="sibTrans" presStyleCnt="0"/>
      <dgm:spPr/>
    </dgm:pt>
    <dgm:pt modelId="{8A53B921-39D0-4608-A8EF-8892C3B7A728}" type="pres">
      <dgm:prSet presAssocID="{36C125B3-68F3-4395-8F91-4F662FB07997}" presName="node" presStyleLbl="alignAccFollowNode1" presStyleIdx="2" presStyleCnt="12">
        <dgm:presLayoutVars>
          <dgm:bulletEnabled val="1"/>
        </dgm:presLayoutVars>
      </dgm:prSet>
      <dgm:spPr/>
      <dgm:t>
        <a:bodyPr/>
        <a:lstStyle/>
        <a:p>
          <a:endParaRPr lang="en-GB"/>
        </a:p>
      </dgm:t>
    </dgm:pt>
    <dgm:pt modelId="{E392E211-9D69-471C-9C78-0979588F3DC3}" type="pres">
      <dgm:prSet presAssocID="{5AAA52E5-4F77-4EB6-8160-A8E26ED7E605}" presName="vSp" presStyleCnt="0"/>
      <dgm:spPr/>
    </dgm:pt>
    <dgm:pt modelId="{77AE2EB5-E5D4-472B-AA97-8F43E3348D57}" type="pres">
      <dgm:prSet presAssocID="{C0C0DF4A-99E7-44B2-8B66-AA7431B9E4DD}" presName="horFlow" presStyleCnt="0"/>
      <dgm:spPr/>
    </dgm:pt>
    <dgm:pt modelId="{715F28F7-4F7A-4D49-B665-D808C6582022}" type="pres">
      <dgm:prSet presAssocID="{C0C0DF4A-99E7-44B2-8B66-AA7431B9E4DD}" presName="bigChev" presStyleLbl="node1" presStyleIdx="1" presStyleCnt="4"/>
      <dgm:spPr/>
      <dgm:t>
        <a:bodyPr/>
        <a:lstStyle/>
        <a:p>
          <a:endParaRPr lang="en-GB"/>
        </a:p>
      </dgm:t>
    </dgm:pt>
    <dgm:pt modelId="{8AB69A40-BC21-4D94-B6F2-ECD05091EC0B}" type="pres">
      <dgm:prSet presAssocID="{2EE21D61-BBC2-4268-B2EE-073210D30605}" presName="parTrans" presStyleCnt="0"/>
      <dgm:spPr/>
    </dgm:pt>
    <dgm:pt modelId="{8ECBF12D-D296-4FDB-A253-FB17163A28C0}" type="pres">
      <dgm:prSet presAssocID="{FEA8E3E2-3C9F-45D7-819E-50E32DB676F3}" presName="node" presStyleLbl="alignAccFollowNode1" presStyleIdx="3" presStyleCnt="12">
        <dgm:presLayoutVars>
          <dgm:bulletEnabled val="1"/>
        </dgm:presLayoutVars>
      </dgm:prSet>
      <dgm:spPr/>
      <dgm:t>
        <a:bodyPr/>
        <a:lstStyle/>
        <a:p>
          <a:endParaRPr lang="en-GB"/>
        </a:p>
      </dgm:t>
    </dgm:pt>
    <dgm:pt modelId="{5ABCC48C-D332-43B8-B3B1-2DEE58B73012}" type="pres">
      <dgm:prSet presAssocID="{2E3BFB22-02ED-4AB5-9237-9EA5F39B27F3}" presName="sibTrans" presStyleCnt="0"/>
      <dgm:spPr/>
    </dgm:pt>
    <dgm:pt modelId="{2B52045B-02EF-45E2-B224-8F0684C2017C}" type="pres">
      <dgm:prSet presAssocID="{54314C6A-22C8-46F2-8D2F-382D1119952A}" presName="node" presStyleLbl="alignAccFollowNode1" presStyleIdx="4" presStyleCnt="12">
        <dgm:presLayoutVars>
          <dgm:bulletEnabled val="1"/>
        </dgm:presLayoutVars>
      </dgm:prSet>
      <dgm:spPr/>
      <dgm:t>
        <a:bodyPr/>
        <a:lstStyle/>
        <a:p>
          <a:endParaRPr lang="en-GB"/>
        </a:p>
      </dgm:t>
    </dgm:pt>
    <dgm:pt modelId="{3ECB66F1-25EB-4864-8512-95F431991413}" type="pres">
      <dgm:prSet presAssocID="{47C42F16-426C-4BC2-B322-27BE65388A9A}" presName="sibTrans" presStyleCnt="0"/>
      <dgm:spPr/>
    </dgm:pt>
    <dgm:pt modelId="{E071E3A5-EEA6-44ED-922D-E2D8BE899A71}" type="pres">
      <dgm:prSet presAssocID="{F379EEF2-9410-4C47-9F3D-84AAFB219811}" presName="node" presStyleLbl="alignAccFollowNode1" presStyleIdx="5" presStyleCnt="12">
        <dgm:presLayoutVars>
          <dgm:bulletEnabled val="1"/>
        </dgm:presLayoutVars>
      </dgm:prSet>
      <dgm:spPr/>
      <dgm:t>
        <a:bodyPr/>
        <a:lstStyle/>
        <a:p>
          <a:endParaRPr lang="en-GB"/>
        </a:p>
      </dgm:t>
    </dgm:pt>
    <dgm:pt modelId="{61645F12-ADFF-436A-A3EF-CCF772E6864C}" type="pres">
      <dgm:prSet presAssocID="{C0C0DF4A-99E7-44B2-8B66-AA7431B9E4DD}" presName="vSp" presStyleCnt="0"/>
      <dgm:spPr/>
    </dgm:pt>
    <dgm:pt modelId="{09DC0B82-33C9-42DE-976B-82159A98CE65}" type="pres">
      <dgm:prSet presAssocID="{7D3C0FD9-8A0A-4864-B323-C706EDA76198}" presName="horFlow" presStyleCnt="0"/>
      <dgm:spPr/>
    </dgm:pt>
    <dgm:pt modelId="{2822F49F-8A03-42EC-8156-2F41AFC3087F}" type="pres">
      <dgm:prSet presAssocID="{7D3C0FD9-8A0A-4864-B323-C706EDA76198}" presName="bigChev" presStyleLbl="node1" presStyleIdx="2" presStyleCnt="4"/>
      <dgm:spPr/>
      <dgm:t>
        <a:bodyPr/>
        <a:lstStyle/>
        <a:p>
          <a:endParaRPr lang="en-GB"/>
        </a:p>
      </dgm:t>
    </dgm:pt>
    <dgm:pt modelId="{02FC5279-589B-4038-89B3-7B4FA051FFDB}" type="pres">
      <dgm:prSet presAssocID="{6A369C2C-32CC-44BC-8511-11ECDCF903E2}" presName="parTrans" presStyleCnt="0"/>
      <dgm:spPr/>
    </dgm:pt>
    <dgm:pt modelId="{121C67F8-9708-416B-9877-2E790EB93084}" type="pres">
      <dgm:prSet presAssocID="{6CE77946-FDB8-4731-9CEF-AB07B522E4CD}" presName="node" presStyleLbl="alignAccFollowNode1" presStyleIdx="6" presStyleCnt="12">
        <dgm:presLayoutVars>
          <dgm:bulletEnabled val="1"/>
        </dgm:presLayoutVars>
      </dgm:prSet>
      <dgm:spPr/>
      <dgm:t>
        <a:bodyPr/>
        <a:lstStyle/>
        <a:p>
          <a:endParaRPr lang="en-GB"/>
        </a:p>
      </dgm:t>
    </dgm:pt>
    <dgm:pt modelId="{8B365938-BDB3-4B05-B499-CA1C5DB475A0}" type="pres">
      <dgm:prSet presAssocID="{7F1EDF3A-D30A-4832-BFDD-A4CFB37B76D5}" presName="sibTrans" presStyleCnt="0"/>
      <dgm:spPr/>
    </dgm:pt>
    <dgm:pt modelId="{E2460E4E-2035-4D66-8D04-B5532A8A8C79}" type="pres">
      <dgm:prSet presAssocID="{718383CE-7755-4A7A-A2BD-746920514014}" presName="node" presStyleLbl="alignAccFollowNode1" presStyleIdx="7" presStyleCnt="12">
        <dgm:presLayoutVars>
          <dgm:bulletEnabled val="1"/>
        </dgm:presLayoutVars>
      </dgm:prSet>
      <dgm:spPr/>
      <dgm:t>
        <a:bodyPr/>
        <a:lstStyle/>
        <a:p>
          <a:endParaRPr lang="en-GB"/>
        </a:p>
      </dgm:t>
    </dgm:pt>
    <dgm:pt modelId="{C2F1A68C-5C51-4333-BEDE-CBDDF20F7A40}" type="pres">
      <dgm:prSet presAssocID="{B6938D4C-F46A-4142-8F95-D42BBB62D312}" presName="sibTrans" presStyleCnt="0"/>
      <dgm:spPr/>
    </dgm:pt>
    <dgm:pt modelId="{3CCFEE9D-B139-48A2-8BEC-B31FEA0ED6FF}" type="pres">
      <dgm:prSet presAssocID="{AC777B5A-DB6C-4B31-8B1C-40A57DB55330}" presName="node" presStyleLbl="alignAccFollowNode1" presStyleIdx="8" presStyleCnt="12">
        <dgm:presLayoutVars>
          <dgm:bulletEnabled val="1"/>
        </dgm:presLayoutVars>
      </dgm:prSet>
      <dgm:spPr/>
      <dgm:t>
        <a:bodyPr/>
        <a:lstStyle/>
        <a:p>
          <a:endParaRPr lang="en-GB"/>
        </a:p>
      </dgm:t>
    </dgm:pt>
    <dgm:pt modelId="{13CADA23-71F4-4A3C-BD89-A68660A41476}" type="pres">
      <dgm:prSet presAssocID="{7D3C0FD9-8A0A-4864-B323-C706EDA76198}" presName="vSp" presStyleCnt="0"/>
      <dgm:spPr/>
    </dgm:pt>
    <dgm:pt modelId="{2BEC96EA-9373-4E4E-95B0-64EADCB3562A}" type="pres">
      <dgm:prSet presAssocID="{679B4F46-0D39-42F8-9737-57883F5E26B4}" presName="horFlow" presStyleCnt="0"/>
      <dgm:spPr/>
    </dgm:pt>
    <dgm:pt modelId="{C9B9B274-221A-41E6-89AB-BF5429590953}" type="pres">
      <dgm:prSet presAssocID="{679B4F46-0D39-42F8-9737-57883F5E26B4}" presName="bigChev" presStyleLbl="node1" presStyleIdx="3" presStyleCnt="4"/>
      <dgm:spPr/>
      <dgm:t>
        <a:bodyPr/>
        <a:lstStyle/>
        <a:p>
          <a:endParaRPr lang="en-GB"/>
        </a:p>
      </dgm:t>
    </dgm:pt>
    <dgm:pt modelId="{30E071D2-8B2A-43D9-9A88-7032C1269CA1}" type="pres">
      <dgm:prSet presAssocID="{ABA2D7B9-0056-4F07-A974-D181ECC9BA4B}" presName="parTrans" presStyleCnt="0"/>
      <dgm:spPr/>
    </dgm:pt>
    <dgm:pt modelId="{A9C5CACF-4F79-48A1-AC72-F65F9754EAB4}" type="pres">
      <dgm:prSet presAssocID="{92296EB8-32D1-4619-AD2A-7E8832BDD82F}" presName="node" presStyleLbl="alignAccFollowNode1" presStyleIdx="9" presStyleCnt="12">
        <dgm:presLayoutVars>
          <dgm:bulletEnabled val="1"/>
        </dgm:presLayoutVars>
      </dgm:prSet>
      <dgm:spPr/>
      <dgm:t>
        <a:bodyPr/>
        <a:lstStyle/>
        <a:p>
          <a:endParaRPr lang="en-GB"/>
        </a:p>
      </dgm:t>
    </dgm:pt>
    <dgm:pt modelId="{5594BE2D-97CA-4790-87D3-B009FE69EC57}" type="pres">
      <dgm:prSet presAssocID="{3EBACA98-41C7-4241-9CA7-91671726B775}" presName="sibTrans" presStyleCnt="0"/>
      <dgm:spPr/>
    </dgm:pt>
    <dgm:pt modelId="{79F3999A-BBF8-4DA5-97AB-DF6716E0F87D}" type="pres">
      <dgm:prSet presAssocID="{1AFBC84E-7644-4EBF-8581-3CA5F6525D75}" presName="node" presStyleLbl="alignAccFollowNode1" presStyleIdx="10" presStyleCnt="12">
        <dgm:presLayoutVars>
          <dgm:bulletEnabled val="1"/>
        </dgm:presLayoutVars>
      </dgm:prSet>
      <dgm:spPr/>
      <dgm:t>
        <a:bodyPr/>
        <a:lstStyle/>
        <a:p>
          <a:endParaRPr lang="en-GB"/>
        </a:p>
      </dgm:t>
    </dgm:pt>
    <dgm:pt modelId="{3D86BF1A-6F6A-4DE2-960E-749A8BC1C76E}" type="pres">
      <dgm:prSet presAssocID="{5CB6AED3-4BC8-46BC-B730-92FA0E3CF314}" presName="sibTrans" presStyleCnt="0"/>
      <dgm:spPr/>
    </dgm:pt>
    <dgm:pt modelId="{14A9A0EF-33F5-491B-91EB-5632DDF7D7FC}" type="pres">
      <dgm:prSet presAssocID="{259CD0E7-4FFB-4A02-B146-C2AD27DDDDBE}" presName="node" presStyleLbl="alignAccFollowNode1" presStyleIdx="11" presStyleCnt="12">
        <dgm:presLayoutVars>
          <dgm:bulletEnabled val="1"/>
        </dgm:presLayoutVars>
      </dgm:prSet>
      <dgm:spPr/>
      <dgm:t>
        <a:bodyPr/>
        <a:lstStyle/>
        <a:p>
          <a:endParaRPr lang="en-GB"/>
        </a:p>
      </dgm:t>
    </dgm:pt>
  </dgm:ptLst>
  <dgm:cxnLst>
    <dgm:cxn modelId="{E66B3402-C4B0-4EC1-A20C-34BC8B5E9BA3}" srcId="{5AAA52E5-4F77-4EB6-8160-A8E26ED7E605}" destId="{36C125B3-68F3-4395-8F91-4F662FB07997}" srcOrd="2" destOrd="0" parTransId="{633A4F29-4E86-460A-82AA-DF7799DD15E1}" sibTransId="{D1F54CB3-A6C3-4D51-B6C4-B865D3D82C64}"/>
    <dgm:cxn modelId="{37F0BE14-CDB6-4C70-A77A-077299BA8D7C}" srcId="{679B4F46-0D39-42F8-9737-57883F5E26B4}" destId="{1AFBC84E-7644-4EBF-8581-3CA5F6525D75}" srcOrd="1" destOrd="0" parTransId="{1F374BA2-3BE9-49A3-BDFF-A43437B7971A}" sibTransId="{5CB6AED3-4BC8-46BC-B730-92FA0E3CF314}"/>
    <dgm:cxn modelId="{2BE3DB0E-2E18-44CD-A1E7-849AC81605EC}" type="presOf" srcId="{AC777B5A-DB6C-4B31-8B1C-40A57DB55330}" destId="{3CCFEE9D-B139-48A2-8BEC-B31FEA0ED6FF}" srcOrd="0" destOrd="0" presId="urn:microsoft.com/office/officeart/2005/8/layout/lProcess3"/>
    <dgm:cxn modelId="{A1A9FFB3-D5A5-4BFB-A4D4-EEC52B22BF72}" srcId="{5AAA52E5-4F77-4EB6-8160-A8E26ED7E605}" destId="{977AF003-CA9E-496F-991E-F01C7F6D8BDA}" srcOrd="0" destOrd="0" parTransId="{37805371-3BC7-4B30-B085-0BCD89136FCF}" sibTransId="{2F94774B-E282-46C4-BA0B-479AE372DAC9}"/>
    <dgm:cxn modelId="{B8EA91C3-DDF8-4834-9E62-7041AB126192}" type="presOf" srcId="{1AFBC84E-7644-4EBF-8581-3CA5F6525D75}" destId="{79F3999A-BBF8-4DA5-97AB-DF6716E0F87D}" srcOrd="0" destOrd="0" presId="urn:microsoft.com/office/officeart/2005/8/layout/lProcess3"/>
    <dgm:cxn modelId="{2DAEF20F-FBE6-433B-9FB5-620BC195FB3E}" srcId="{679B4F46-0D39-42F8-9737-57883F5E26B4}" destId="{92296EB8-32D1-4619-AD2A-7E8832BDD82F}" srcOrd="0" destOrd="0" parTransId="{ABA2D7B9-0056-4F07-A974-D181ECC9BA4B}" sibTransId="{3EBACA98-41C7-4241-9CA7-91671726B775}"/>
    <dgm:cxn modelId="{496354E1-EABB-42B7-8C93-CCC8CFBFF885}" type="presOf" srcId="{B7F940DE-19A0-4CAC-A6E8-E1FA62BE78D5}" destId="{274A4F17-81C6-4105-AC76-CA070A84A573}" srcOrd="0" destOrd="0" presId="urn:microsoft.com/office/officeart/2005/8/layout/lProcess3"/>
    <dgm:cxn modelId="{44055098-DCAF-489B-822E-9B0FD36F909F}" type="presOf" srcId="{679B4F46-0D39-42F8-9737-57883F5E26B4}" destId="{C9B9B274-221A-41E6-89AB-BF5429590953}" srcOrd="0" destOrd="0" presId="urn:microsoft.com/office/officeart/2005/8/layout/lProcess3"/>
    <dgm:cxn modelId="{5BAC37AD-5C57-4036-A868-B16AF7391927}" srcId="{C0C0DF4A-99E7-44B2-8B66-AA7431B9E4DD}" destId="{F379EEF2-9410-4C47-9F3D-84AAFB219811}" srcOrd="2" destOrd="0" parTransId="{D42F5B52-D457-4587-90B5-B4F2B9C2E90F}" sibTransId="{34886A0B-1E97-4508-B3ED-397D6397177F}"/>
    <dgm:cxn modelId="{41CAE6DC-6507-4466-A5C5-5D0A7FAC8344}" type="presOf" srcId="{F379EEF2-9410-4C47-9F3D-84AAFB219811}" destId="{E071E3A5-EEA6-44ED-922D-E2D8BE899A71}" srcOrd="0" destOrd="0" presId="urn:microsoft.com/office/officeart/2005/8/layout/lProcess3"/>
    <dgm:cxn modelId="{238E62FE-80E6-4286-A6EC-E291A832A66A}" type="presOf" srcId="{C0C0DF4A-99E7-44B2-8B66-AA7431B9E4DD}" destId="{715F28F7-4F7A-4D49-B665-D808C6582022}" srcOrd="0" destOrd="0" presId="urn:microsoft.com/office/officeart/2005/8/layout/lProcess3"/>
    <dgm:cxn modelId="{11E7E14D-178E-44AB-80A2-7985B0EECB45}" type="presOf" srcId="{FEA8E3E2-3C9F-45D7-819E-50E32DB676F3}" destId="{8ECBF12D-D296-4FDB-A253-FB17163A28C0}" srcOrd="0" destOrd="0" presId="urn:microsoft.com/office/officeart/2005/8/layout/lProcess3"/>
    <dgm:cxn modelId="{0AFC7D4B-2056-4A5B-A077-DA7AA9D69A02}" type="presOf" srcId="{4BB6A53F-1272-4340-A651-D2F619F8B6EF}" destId="{E0BC4AD1-AD88-4D7C-B3A8-E2AE80580165}" srcOrd="0" destOrd="0" presId="urn:microsoft.com/office/officeart/2005/8/layout/lProcess3"/>
    <dgm:cxn modelId="{FDCA4A75-ABC4-4965-83F4-65CBA41379F8}" type="presOf" srcId="{36C125B3-68F3-4395-8F91-4F662FB07997}" destId="{8A53B921-39D0-4608-A8EF-8892C3B7A728}" srcOrd="0" destOrd="0" presId="urn:microsoft.com/office/officeart/2005/8/layout/lProcess3"/>
    <dgm:cxn modelId="{7EA1CA6D-F11F-436C-BAEE-5CB1705D0706}" srcId="{7D3C0FD9-8A0A-4864-B323-C706EDA76198}" destId="{6CE77946-FDB8-4731-9CEF-AB07B522E4CD}" srcOrd="0" destOrd="0" parTransId="{6A369C2C-32CC-44BC-8511-11ECDCF903E2}" sibTransId="{7F1EDF3A-D30A-4832-BFDD-A4CFB37B76D5}"/>
    <dgm:cxn modelId="{6FBADF56-6F4F-4FE1-A833-4C9AEF6C4016}" type="presOf" srcId="{977AF003-CA9E-496F-991E-F01C7F6D8BDA}" destId="{9232AAAE-1D60-4C59-BCCC-DE99C150FFDD}" srcOrd="0" destOrd="0" presId="urn:microsoft.com/office/officeart/2005/8/layout/lProcess3"/>
    <dgm:cxn modelId="{2BAD9651-5828-463C-AE25-00B612592957}" type="presOf" srcId="{7D3C0FD9-8A0A-4864-B323-C706EDA76198}" destId="{2822F49F-8A03-42EC-8156-2F41AFC3087F}" srcOrd="0" destOrd="0" presId="urn:microsoft.com/office/officeart/2005/8/layout/lProcess3"/>
    <dgm:cxn modelId="{E3AF6BD7-8731-4CE0-A958-F51F45E1DB01}" srcId="{7D3C0FD9-8A0A-4864-B323-C706EDA76198}" destId="{AC777B5A-DB6C-4B31-8B1C-40A57DB55330}" srcOrd="2" destOrd="0" parTransId="{0B5C7F88-871E-4579-98F7-DB66573DE902}" sibTransId="{74ED3342-D189-4809-A1B5-67F5D06B339A}"/>
    <dgm:cxn modelId="{29E20480-C2A5-4FEA-ADB0-DC2A68574530}" srcId="{B7F940DE-19A0-4CAC-A6E8-E1FA62BE78D5}" destId="{679B4F46-0D39-42F8-9737-57883F5E26B4}" srcOrd="3" destOrd="0" parTransId="{70478C96-86BF-4192-B46B-D8CB9EC03FAC}" sibTransId="{6E7752E9-B896-4B52-A031-C1E3FA2633D8}"/>
    <dgm:cxn modelId="{D3A9E90C-68F4-4758-B273-9B3C2479382D}" srcId="{7D3C0FD9-8A0A-4864-B323-C706EDA76198}" destId="{718383CE-7755-4A7A-A2BD-746920514014}" srcOrd="1" destOrd="0" parTransId="{F90E1EE7-DD6A-48D9-9019-12FD02ED8CBA}" sibTransId="{B6938D4C-F46A-4142-8F95-D42BBB62D312}"/>
    <dgm:cxn modelId="{D3799169-D199-4B28-A4F8-23297CAE8257}" type="presOf" srcId="{259CD0E7-4FFB-4A02-B146-C2AD27DDDDBE}" destId="{14A9A0EF-33F5-491B-91EB-5632DDF7D7FC}" srcOrd="0" destOrd="0" presId="urn:microsoft.com/office/officeart/2005/8/layout/lProcess3"/>
    <dgm:cxn modelId="{3C22F93B-22ED-4AC4-8E60-37B167C3B039}" srcId="{5AAA52E5-4F77-4EB6-8160-A8E26ED7E605}" destId="{4BB6A53F-1272-4340-A651-D2F619F8B6EF}" srcOrd="1" destOrd="0" parTransId="{7C7966D7-A22E-4F3D-AFF3-B1A0232388D6}" sibTransId="{381C1385-1213-45B7-B106-EA17D50A1888}"/>
    <dgm:cxn modelId="{70808C8E-9EE0-454A-AFA3-A3347CA30A5F}" type="presOf" srcId="{718383CE-7755-4A7A-A2BD-746920514014}" destId="{E2460E4E-2035-4D66-8D04-B5532A8A8C79}" srcOrd="0" destOrd="0" presId="urn:microsoft.com/office/officeart/2005/8/layout/lProcess3"/>
    <dgm:cxn modelId="{BB478490-88D9-45F2-804A-52954B2988F1}" srcId="{C0C0DF4A-99E7-44B2-8B66-AA7431B9E4DD}" destId="{FEA8E3E2-3C9F-45D7-819E-50E32DB676F3}" srcOrd="0" destOrd="0" parTransId="{2EE21D61-BBC2-4268-B2EE-073210D30605}" sibTransId="{2E3BFB22-02ED-4AB5-9237-9EA5F39B27F3}"/>
    <dgm:cxn modelId="{06D5409E-4316-4A39-BE0A-4BEDFE4CCCD8}" srcId="{C0C0DF4A-99E7-44B2-8B66-AA7431B9E4DD}" destId="{54314C6A-22C8-46F2-8D2F-382D1119952A}" srcOrd="1" destOrd="0" parTransId="{EB6B4ACA-9DCF-4D12-A2EE-E63398829DAB}" sibTransId="{47C42F16-426C-4BC2-B322-27BE65388A9A}"/>
    <dgm:cxn modelId="{13D67C81-62D3-41A3-86F4-FD36FDBFD08C}" srcId="{679B4F46-0D39-42F8-9737-57883F5E26B4}" destId="{259CD0E7-4FFB-4A02-B146-C2AD27DDDDBE}" srcOrd="2" destOrd="0" parTransId="{273C6768-0F3D-468C-BB29-779AAD32DFE2}" sibTransId="{6695DF96-C3C3-48D7-9007-5848AD4FD7A2}"/>
    <dgm:cxn modelId="{1551F38E-31E2-4A68-95AC-15B70FCA2060}" srcId="{B7F940DE-19A0-4CAC-A6E8-E1FA62BE78D5}" destId="{7D3C0FD9-8A0A-4864-B323-C706EDA76198}" srcOrd="2" destOrd="0" parTransId="{E30C6F91-D7DA-4FAB-AD62-192AF26D3816}" sibTransId="{2BB417D3-0E3D-4AC6-9B06-0B2EAB511D81}"/>
    <dgm:cxn modelId="{FE73CAE1-AC63-4558-B1C7-A94CBB491AD4}" type="presOf" srcId="{54314C6A-22C8-46F2-8D2F-382D1119952A}" destId="{2B52045B-02EF-45E2-B224-8F0684C2017C}" srcOrd="0" destOrd="0" presId="urn:microsoft.com/office/officeart/2005/8/layout/lProcess3"/>
    <dgm:cxn modelId="{41E4A5A2-4F4C-432B-B5A1-B7C77B5D9598}" type="presOf" srcId="{5AAA52E5-4F77-4EB6-8160-A8E26ED7E605}" destId="{4E7A2642-5EB6-4DEC-A487-E404EAA5BC23}" srcOrd="0" destOrd="0" presId="urn:microsoft.com/office/officeart/2005/8/layout/lProcess3"/>
    <dgm:cxn modelId="{F5BB331A-8E96-4C8F-99C5-C8AC2725E688}" type="presOf" srcId="{92296EB8-32D1-4619-AD2A-7E8832BDD82F}" destId="{A9C5CACF-4F79-48A1-AC72-F65F9754EAB4}" srcOrd="0" destOrd="0" presId="urn:microsoft.com/office/officeart/2005/8/layout/lProcess3"/>
    <dgm:cxn modelId="{1ECE880A-B206-4CB6-94DC-1B1A5AACF7DA}" srcId="{B7F940DE-19A0-4CAC-A6E8-E1FA62BE78D5}" destId="{C0C0DF4A-99E7-44B2-8B66-AA7431B9E4DD}" srcOrd="1" destOrd="0" parTransId="{00DA9828-7599-4EA3-9795-00766C8CC54A}" sibTransId="{FED43B43-37CD-411E-A122-923C9C89C468}"/>
    <dgm:cxn modelId="{F5747ACF-16B2-431B-81E0-5FCC1310D553}" srcId="{B7F940DE-19A0-4CAC-A6E8-E1FA62BE78D5}" destId="{5AAA52E5-4F77-4EB6-8160-A8E26ED7E605}" srcOrd="0" destOrd="0" parTransId="{83D9207F-18CC-47D8-92CB-E496229A8E3D}" sibTransId="{857707B8-669A-425E-8B57-7ED872BC669E}"/>
    <dgm:cxn modelId="{E1F1F3D0-B558-49D4-84CC-61460A35DEB6}" type="presOf" srcId="{6CE77946-FDB8-4731-9CEF-AB07B522E4CD}" destId="{121C67F8-9708-416B-9877-2E790EB93084}" srcOrd="0" destOrd="0" presId="urn:microsoft.com/office/officeart/2005/8/layout/lProcess3"/>
    <dgm:cxn modelId="{7AB319B1-5BE3-4241-825C-6F0A8854072A}" type="presParOf" srcId="{274A4F17-81C6-4105-AC76-CA070A84A573}" destId="{7DF9AF65-2EC2-4AE3-971D-36820916CFA8}" srcOrd="0" destOrd="0" presId="urn:microsoft.com/office/officeart/2005/8/layout/lProcess3"/>
    <dgm:cxn modelId="{D18B53C7-DAF0-4D77-9F67-3EAF9CFCE2B2}" type="presParOf" srcId="{7DF9AF65-2EC2-4AE3-971D-36820916CFA8}" destId="{4E7A2642-5EB6-4DEC-A487-E404EAA5BC23}" srcOrd="0" destOrd="0" presId="urn:microsoft.com/office/officeart/2005/8/layout/lProcess3"/>
    <dgm:cxn modelId="{A7E1BAD8-9279-4690-82AB-8C5E83A066A2}" type="presParOf" srcId="{7DF9AF65-2EC2-4AE3-971D-36820916CFA8}" destId="{D75381EF-5538-43F7-BB33-D48769FC9DBB}" srcOrd="1" destOrd="0" presId="urn:microsoft.com/office/officeart/2005/8/layout/lProcess3"/>
    <dgm:cxn modelId="{8BE2DDC0-71E0-4E46-BC98-831FA3F6DFB4}" type="presParOf" srcId="{7DF9AF65-2EC2-4AE3-971D-36820916CFA8}" destId="{9232AAAE-1D60-4C59-BCCC-DE99C150FFDD}" srcOrd="2" destOrd="0" presId="urn:microsoft.com/office/officeart/2005/8/layout/lProcess3"/>
    <dgm:cxn modelId="{343A8507-B439-4C15-A5E0-9B9E6076BE6C}" type="presParOf" srcId="{7DF9AF65-2EC2-4AE3-971D-36820916CFA8}" destId="{DFEA0C68-C5ED-4AB8-BFCE-165FFA02ED50}" srcOrd="3" destOrd="0" presId="urn:microsoft.com/office/officeart/2005/8/layout/lProcess3"/>
    <dgm:cxn modelId="{8F1115A9-D277-471E-A274-31756EE8AD40}" type="presParOf" srcId="{7DF9AF65-2EC2-4AE3-971D-36820916CFA8}" destId="{E0BC4AD1-AD88-4D7C-B3A8-E2AE80580165}" srcOrd="4" destOrd="0" presId="urn:microsoft.com/office/officeart/2005/8/layout/lProcess3"/>
    <dgm:cxn modelId="{68BAFACB-0B14-4D5C-B6BE-905D9C300892}" type="presParOf" srcId="{7DF9AF65-2EC2-4AE3-971D-36820916CFA8}" destId="{34B0FBFB-7C0C-4C5F-8B67-51C3EBF2F9D3}" srcOrd="5" destOrd="0" presId="urn:microsoft.com/office/officeart/2005/8/layout/lProcess3"/>
    <dgm:cxn modelId="{C48F3E6B-CBA4-42C6-8D0F-4DC29866559F}" type="presParOf" srcId="{7DF9AF65-2EC2-4AE3-971D-36820916CFA8}" destId="{8A53B921-39D0-4608-A8EF-8892C3B7A728}" srcOrd="6" destOrd="0" presId="urn:microsoft.com/office/officeart/2005/8/layout/lProcess3"/>
    <dgm:cxn modelId="{3B6CC1BD-E753-4F15-9605-D6EBA474BC9F}" type="presParOf" srcId="{274A4F17-81C6-4105-AC76-CA070A84A573}" destId="{E392E211-9D69-471C-9C78-0979588F3DC3}" srcOrd="1" destOrd="0" presId="urn:microsoft.com/office/officeart/2005/8/layout/lProcess3"/>
    <dgm:cxn modelId="{08C038A3-D73C-4740-964B-A1EA483E36E6}" type="presParOf" srcId="{274A4F17-81C6-4105-AC76-CA070A84A573}" destId="{77AE2EB5-E5D4-472B-AA97-8F43E3348D57}" srcOrd="2" destOrd="0" presId="urn:microsoft.com/office/officeart/2005/8/layout/lProcess3"/>
    <dgm:cxn modelId="{A09D2CC1-F5F1-4BBF-A08E-79A2D0575B77}" type="presParOf" srcId="{77AE2EB5-E5D4-472B-AA97-8F43E3348D57}" destId="{715F28F7-4F7A-4D49-B665-D808C6582022}" srcOrd="0" destOrd="0" presId="urn:microsoft.com/office/officeart/2005/8/layout/lProcess3"/>
    <dgm:cxn modelId="{435B30D7-64A5-4D30-AFBC-6AF0EC75A943}" type="presParOf" srcId="{77AE2EB5-E5D4-472B-AA97-8F43E3348D57}" destId="{8AB69A40-BC21-4D94-B6F2-ECD05091EC0B}" srcOrd="1" destOrd="0" presId="urn:microsoft.com/office/officeart/2005/8/layout/lProcess3"/>
    <dgm:cxn modelId="{73EE1DBE-9E8B-423C-B59C-3DA603B0B6F5}" type="presParOf" srcId="{77AE2EB5-E5D4-472B-AA97-8F43E3348D57}" destId="{8ECBF12D-D296-4FDB-A253-FB17163A28C0}" srcOrd="2" destOrd="0" presId="urn:microsoft.com/office/officeart/2005/8/layout/lProcess3"/>
    <dgm:cxn modelId="{29F09756-32DF-4744-A7E8-FF2099C33D18}" type="presParOf" srcId="{77AE2EB5-E5D4-472B-AA97-8F43E3348D57}" destId="{5ABCC48C-D332-43B8-B3B1-2DEE58B73012}" srcOrd="3" destOrd="0" presId="urn:microsoft.com/office/officeart/2005/8/layout/lProcess3"/>
    <dgm:cxn modelId="{3B5A71C3-7BEB-4EDF-ACC6-67CFE289BBA3}" type="presParOf" srcId="{77AE2EB5-E5D4-472B-AA97-8F43E3348D57}" destId="{2B52045B-02EF-45E2-B224-8F0684C2017C}" srcOrd="4" destOrd="0" presId="urn:microsoft.com/office/officeart/2005/8/layout/lProcess3"/>
    <dgm:cxn modelId="{F81D159B-9897-4AF9-A4C3-07F7243CF89E}" type="presParOf" srcId="{77AE2EB5-E5D4-472B-AA97-8F43E3348D57}" destId="{3ECB66F1-25EB-4864-8512-95F431991413}" srcOrd="5" destOrd="0" presId="urn:microsoft.com/office/officeart/2005/8/layout/lProcess3"/>
    <dgm:cxn modelId="{F4EBB347-173C-4FDE-B3A3-B5543ED23AA8}" type="presParOf" srcId="{77AE2EB5-E5D4-472B-AA97-8F43E3348D57}" destId="{E071E3A5-EEA6-44ED-922D-E2D8BE899A71}" srcOrd="6" destOrd="0" presId="urn:microsoft.com/office/officeart/2005/8/layout/lProcess3"/>
    <dgm:cxn modelId="{B619227F-9187-4017-927E-769579A7EB2B}" type="presParOf" srcId="{274A4F17-81C6-4105-AC76-CA070A84A573}" destId="{61645F12-ADFF-436A-A3EF-CCF772E6864C}" srcOrd="3" destOrd="0" presId="urn:microsoft.com/office/officeart/2005/8/layout/lProcess3"/>
    <dgm:cxn modelId="{D4512C0F-D08A-4D57-B932-53BE9B2F1AD2}" type="presParOf" srcId="{274A4F17-81C6-4105-AC76-CA070A84A573}" destId="{09DC0B82-33C9-42DE-976B-82159A98CE65}" srcOrd="4" destOrd="0" presId="urn:microsoft.com/office/officeart/2005/8/layout/lProcess3"/>
    <dgm:cxn modelId="{E9BE61FE-EEE2-4E5F-80AA-49D0ED322EF2}" type="presParOf" srcId="{09DC0B82-33C9-42DE-976B-82159A98CE65}" destId="{2822F49F-8A03-42EC-8156-2F41AFC3087F}" srcOrd="0" destOrd="0" presId="urn:microsoft.com/office/officeart/2005/8/layout/lProcess3"/>
    <dgm:cxn modelId="{67A4CB15-5E10-4F13-8D8D-C854433D496B}" type="presParOf" srcId="{09DC0B82-33C9-42DE-976B-82159A98CE65}" destId="{02FC5279-589B-4038-89B3-7B4FA051FFDB}" srcOrd="1" destOrd="0" presId="urn:microsoft.com/office/officeart/2005/8/layout/lProcess3"/>
    <dgm:cxn modelId="{AFC1D295-5C1B-4733-8652-5FE8A150AA61}" type="presParOf" srcId="{09DC0B82-33C9-42DE-976B-82159A98CE65}" destId="{121C67F8-9708-416B-9877-2E790EB93084}" srcOrd="2" destOrd="0" presId="urn:microsoft.com/office/officeart/2005/8/layout/lProcess3"/>
    <dgm:cxn modelId="{4E4BC277-92DA-4A6B-9739-1D3118E74302}" type="presParOf" srcId="{09DC0B82-33C9-42DE-976B-82159A98CE65}" destId="{8B365938-BDB3-4B05-B499-CA1C5DB475A0}" srcOrd="3" destOrd="0" presId="urn:microsoft.com/office/officeart/2005/8/layout/lProcess3"/>
    <dgm:cxn modelId="{313A3DA2-E491-45F8-87E1-7F78F0F1D91F}" type="presParOf" srcId="{09DC0B82-33C9-42DE-976B-82159A98CE65}" destId="{E2460E4E-2035-4D66-8D04-B5532A8A8C79}" srcOrd="4" destOrd="0" presId="urn:microsoft.com/office/officeart/2005/8/layout/lProcess3"/>
    <dgm:cxn modelId="{A027F5F6-1318-4E25-B173-3A0B5D32A6A2}" type="presParOf" srcId="{09DC0B82-33C9-42DE-976B-82159A98CE65}" destId="{C2F1A68C-5C51-4333-BEDE-CBDDF20F7A40}" srcOrd="5" destOrd="0" presId="urn:microsoft.com/office/officeart/2005/8/layout/lProcess3"/>
    <dgm:cxn modelId="{E003D3C2-86DC-44E2-A7A3-7C2E123AF79D}" type="presParOf" srcId="{09DC0B82-33C9-42DE-976B-82159A98CE65}" destId="{3CCFEE9D-B139-48A2-8BEC-B31FEA0ED6FF}" srcOrd="6" destOrd="0" presId="urn:microsoft.com/office/officeart/2005/8/layout/lProcess3"/>
    <dgm:cxn modelId="{6092BD1E-9C62-47C7-B82F-CA53C7D9E0A3}" type="presParOf" srcId="{274A4F17-81C6-4105-AC76-CA070A84A573}" destId="{13CADA23-71F4-4A3C-BD89-A68660A41476}" srcOrd="5" destOrd="0" presId="urn:microsoft.com/office/officeart/2005/8/layout/lProcess3"/>
    <dgm:cxn modelId="{2A8AB36B-AA7A-4AE4-8F50-F2D6F9F4BC3E}" type="presParOf" srcId="{274A4F17-81C6-4105-AC76-CA070A84A573}" destId="{2BEC96EA-9373-4E4E-95B0-64EADCB3562A}" srcOrd="6" destOrd="0" presId="urn:microsoft.com/office/officeart/2005/8/layout/lProcess3"/>
    <dgm:cxn modelId="{E9413A14-2DCA-48E1-9F85-5CFBF99DE5C1}" type="presParOf" srcId="{2BEC96EA-9373-4E4E-95B0-64EADCB3562A}" destId="{C9B9B274-221A-41E6-89AB-BF5429590953}" srcOrd="0" destOrd="0" presId="urn:microsoft.com/office/officeart/2005/8/layout/lProcess3"/>
    <dgm:cxn modelId="{D000CCF7-EFD3-4032-8C59-2C6C13E8CB7B}" type="presParOf" srcId="{2BEC96EA-9373-4E4E-95B0-64EADCB3562A}" destId="{30E071D2-8B2A-43D9-9A88-7032C1269CA1}" srcOrd="1" destOrd="0" presId="urn:microsoft.com/office/officeart/2005/8/layout/lProcess3"/>
    <dgm:cxn modelId="{6730F9C9-490C-4DB8-AB69-AA5BC0D8C374}" type="presParOf" srcId="{2BEC96EA-9373-4E4E-95B0-64EADCB3562A}" destId="{A9C5CACF-4F79-48A1-AC72-F65F9754EAB4}" srcOrd="2" destOrd="0" presId="urn:microsoft.com/office/officeart/2005/8/layout/lProcess3"/>
    <dgm:cxn modelId="{6476B6F0-C467-4170-899D-1448A35E6A53}" type="presParOf" srcId="{2BEC96EA-9373-4E4E-95B0-64EADCB3562A}" destId="{5594BE2D-97CA-4790-87D3-B009FE69EC57}" srcOrd="3" destOrd="0" presId="urn:microsoft.com/office/officeart/2005/8/layout/lProcess3"/>
    <dgm:cxn modelId="{4EC2A895-31F9-4D01-B707-22CDCB56A93E}" type="presParOf" srcId="{2BEC96EA-9373-4E4E-95B0-64EADCB3562A}" destId="{79F3999A-BBF8-4DA5-97AB-DF6716E0F87D}" srcOrd="4" destOrd="0" presId="urn:microsoft.com/office/officeart/2005/8/layout/lProcess3"/>
    <dgm:cxn modelId="{65C54B0F-C883-496D-AC57-216588754FDE}" type="presParOf" srcId="{2BEC96EA-9373-4E4E-95B0-64EADCB3562A}" destId="{3D86BF1A-6F6A-4DE2-960E-749A8BC1C76E}" srcOrd="5" destOrd="0" presId="urn:microsoft.com/office/officeart/2005/8/layout/lProcess3"/>
    <dgm:cxn modelId="{3CAC63B2-EDCF-4AFA-B38D-5AEA922658DF}" type="presParOf" srcId="{2BEC96EA-9373-4E4E-95B0-64EADCB3562A}" destId="{14A9A0EF-33F5-491B-91EB-5632DDF7D7FC}" srcOrd="6"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F940DE-19A0-4CAC-A6E8-E1FA62BE78D5}"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GB"/>
        </a:p>
      </dgm:t>
    </dgm:pt>
    <dgm:pt modelId="{5AAA52E5-4F77-4EB6-8160-A8E26ED7E605}">
      <dgm:prSet phldrT="[Text]"/>
      <dgm:spPr>
        <a:solidFill>
          <a:schemeClr val="accent5">
            <a:lumMod val="20000"/>
            <a:lumOff val="80000"/>
          </a:schemeClr>
        </a:soli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Enhanced Collaborative</a:t>
          </a:r>
          <a:endParaRPr lang="en-GB" dirty="0">
            <a:solidFill>
              <a:schemeClr val="tx1"/>
            </a:solidFill>
            <a:latin typeface="Arial" panose="020B0604020202020204" pitchFamily="34" charset="0"/>
            <a:cs typeface="Arial" panose="020B0604020202020204" pitchFamily="34" charset="0"/>
          </a:endParaRPr>
        </a:p>
      </dgm:t>
    </dgm:pt>
    <dgm:pt modelId="{83D9207F-18CC-47D8-92CB-E496229A8E3D}" type="parTrans" cxnId="{F5747ACF-16B2-431B-81E0-5FCC1310D553}">
      <dgm:prSet/>
      <dgm:spPr/>
      <dgm:t>
        <a:bodyPr/>
        <a:lstStyle/>
        <a:p>
          <a:endParaRPr lang="en-GB">
            <a:latin typeface="Arial" panose="020B0604020202020204" pitchFamily="34" charset="0"/>
            <a:cs typeface="Arial" panose="020B0604020202020204" pitchFamily="34" charset="0"/>
          </a:endParaRPr>
        </a:p>
      </dgm:t>
    </dgm:pt>
    <dgm:pt modelId="{857707B8-669A-425E-8B57-7ED872BC669E}" type="sibTrans" cxnId="{F5747ACF-16B2-431B-81E0-5FCC1310D553}">
      <dgm:prSet/>
      <dgm:spPr/>
      <dgm:t>
        <a:bodyPr/>
        <a:lstStyle/>
        <a:p>
          <a:endParaRPr lang="en-GB">
            <a:latin typeface="Arial" panose="020B0604020202020204" pitchFamily="34" charset="0"/>
            <a:cs typeface="Arial" panose="020B0604020202020204" pitchFamily="34" charset="0"/>
          </a:endParaRPr>
        </a:p>
      </dgm:t>
    </dgm:pt>
    <dgm:pt modelId="{1AFBC84E-7644-4EBF-8581-3CA5F6525D75}">
      <dgm:prSet phldrT="[Tex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hlinkClick xmlns:r="http://schemas.openxmlformats.org/officeDocument/2006/relationships" r:id="rId1" action="ppaction://hlinksldjump"/>
            </a:rPr>
            <a:t>Single Agency Wellbeing Assessment </a:t>
          </a:r>
          <a:endParaRPr lang="en-GB"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374BA2-3BE9-49A3-BDFF-A43437B7971A}" type="parTrans" cxnId="{37F0BE14-CDB6-4C70-A77A-077299BA8D7C}">
      <dgm:prSet/>
      <dgm:spPr/>
      <dgm:t>
        <a:bodyPr/>
        <a:lstStyle/>
        <a:p>
          <a:endParaRPr lang="en-GB">
            <a:latin typeface="Arial" panose="020B0604020202020204" pitchFamily="34" charset="0"/>
            <a:cs typeface="Arial" panose="020B0604020202020204" pitchFamily="34" charset="0"/>
          </a:endParaRPr>
        </a:p>
      </dgm:t>
    </dgm:pt>
    <dgm:pt modelId="{5CB6AED3-4BC8-46BC-B730-92FA0E3CF314}" type="sibTrans" cxnId="{37F0BE14-CDB6-4C70-A77A-077299BA8D7C}">
      <dgm:prSet/>
      <dgm:spPr/>
      <dgm:t>
        <a:bodyPr/>
        <a:lstStyle/>
        <a:p>
          <a:endParaRPr lang="en-GB">
            <a:latin typeface="Arial" panose="020B0604020202020204" pitchFamily="34" charset="0"/>
            <a:cs typeface="Arial" panose="020B0604020202020204" pitchFamily="34" charset="0"/>
          </a:endParaRPr>
        </a:p>
      </dgm:t>
    </dgm:pt>
    <dgm:pt modelId="{679B4F46-0D39-42F8-9737-57883F5E26B4}">
      <dgm:prSet phldrT="[Text]"/>
      <dgm:spPr>
        <a:gradFill flip="none" rotWithShape="1">
          <a:gsLst>
            <a:gs pos="0">
              <a:schemeClr val="accent5"/>
            </a:gs>
            <a:gs pos="100000">
              <a:schemeClr val="accent5">
                <a:lumMod val="60000"/>
                <a:lumOff val="40000"/>
              </a:schemeClr>
            </a:gs>
          </a:gsLst>
          <a:lin ang="16200000" scaled="1"/>
          <a:tileRect/>
        </a:gra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Universal</a:t>
          </a:r>
          <a:endParaRPr lang="en-GB" dirty="0">
            <a:solidFill>
              <a:schemeClr val="tx1"/>
            </a:solidFill>
            <a:latin typeface="Arial" panose="020B0604020202020204" pitchFamily="34" charset="0"/>
            <a:cs typeface="Arial" panose="020B0604020202020204" pitchFamily="34" charset="0"/>
          </a:endParaRPr>
        </a:p>
      </dgm:t>
    </dgm:pt>
    <dgm:pt modelId="{70478C96-86BF-4192-B46B-D8CB9EC03FAC}" type="parTrans" cxnId="{29E20480-C2A5-4FEA-ADB0-DC2A68574530}">
      <dgm:prSet/>
      <dgm:spPr/>
      <dgm:t>
        <a:bodyPr/>
        <a:lstStyle/>
        <a:p>
          <a:endParaRPr lang="en-GB">
            <a:latin typeface="Arial" panose="020B0604020202020204" pitchFamily="34" charset="0"/>
            <a:cs typeface="Arial" panose="020B0604020202020204" pitchFamily="34" charset="0"/>
          </a:endParaRPr>
        </a:p>
      </dgm:t>
    </dgm:pt>
    <dgm:pt modelId="{6E7752E9-B896-4B52-A031-C1E3FA2633D8}" type="sibTrans" cxnId="{29E20480-C2A5-4FEA-ADB0-DC2A68574530}">
      <dgm:prSet/>
      <dgm:spPr/>
      <dgm:t>
        <a:bodyPr/>
        <a:lstStyle/>
        <a:p>
          <a:endParaRPr lang="en-GB">
            <a:latin typeface="Arial" panose="020B0604020202020204" pitchFamily="34" charset="0"/>
            <a:cs typeface="Arial" panose="020B0604020202020204" pitchFamily="34" charset="0"/>
          </a:endParaRPr>
        </a:p>
      </dgm:t>
    </dgm:pt>
    <dgm:pt modelId="{92296EB8-32D1-4619-AD2A-7E8832BDD82F}">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rPr>
            <a:t>Wellbeing Concern passed to </a:t>
          </a:r>
          <a:r>
            <a:rPr lang="en-GB" dirty="0" smtClean="0">
              <a:latin typeface="Arial" panose="020B0604020202020204" pitchFamily="34" charset="0"/>
              <a:cs typeface="Arial" panose="020B0604020202020204" pitchFamily="34" charset="0"/>
              <a:hlinkClick xmlns:r="http://schemas.openxmlformats.org/officeDocument/2006/relationships" r:id="rId2" action="ppaction://hlinksldjump"/>
            </a:rPr>
            <a:t>Named Person</a:t>
          </a:r>
          <a:endParaRPr lang="en-GB" dirty="0">
            <a:latin typeface="Arial" panose="020B0604020202020204" pitchFamily="34" charset="0"/>
            <a:cs typeface="Arial" panose="020B0604020202020204" pitchFamily="34" charset="0"/>
          </a:endParaRPr>
        </a:p>
      </dgm:t>
    </dgm:pt>
    <dgm:pt modelId="{ABA2D7B9-0056-4F07-A974-D181ECC9BA4B}" type="parTrans" cxnId="{2DAEF20F-FBE6-433B-9FB5-620BC195FB3E}">
      <dgm:prSet/>
      <dgm:spPr/>
      <dgm:t>
        <a:bodyPr/>
        <a:lstStyle/>
        <a:p>
          <a:endParaRPr lang="en-GB">
            <a:latin typeface="Arial" panose="020B0604020202020204" pitchFamily="34" charset="0"/>
            <a:cs typeface="Arial" panose="020B0604020202020204" pitchFamily="34" charset="0"/>
          </a:endParaRPr>
        </a:p>
      </dgm:t>
    </dgm:pt>
    <dgm:pt modelId="{3EBACA98-41C7-4241-9CA7-91671726B775}" type="sibTrans" cxnId="{2DAEF20F-FBE6-433B-9FB5-620BC195FB3E}">
      <dgm:prSet/>
      <dgm:spPr/>
      <dgm:t>
        <a:bodyPr/>
        <a:lstStyle/>
        <a:p>
          <a:endParaRPr lang="en-GB">
            <a:latin typeface="Arial" panose="020B0604020202020204" pitchFamily="34" charset="0"/>
            <a:cs typeface="Arial" panose="020B0604020202020204" pitchFamily="34" charset="0"/>
          </a:endParaRPr>
        </a:p>
      </dgm:t>
    </dgm:pt>
    <dgm:pt modelId="{C0C0DF4A-99E7-44B2-8B66-AA7431B9E4DD}">
      <dgm:prSet/>
      <dgm:spPr>
        <a:gradFill rotWithShape="0">
          <a:gsLst>
            <a:gs pos="0">
              <a:schemeClr val="accent5">
                <a:lumMod val="40000"/>
                <a:lumOff val="60000"/>
              </a:schemeClr>
            </a:gs>
            <a:gs pos="100000">
              <a:schemeClr val="accent5">
                <a:lumMod val="20000"/>
                <a:lumOff val="80000"/>
              </a:schemeClr>
            </a:gs>
          </a:gsLst>
          <a:lin ang="16200000" scaled="1"/>
        </a:gra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Collaborative</a:t>
          </a:r>
          <a:endParaRPr lang="en-GB" dirty="0">
            <a:solidFill>
              <a:schemeClr val="tx1"/>
            </a:solidFill>
            <a:latin typeface="Arial" panose="020B0604020202020204" pitchFamily="34" charset="0"/>
            <a:cs typeface="Arial" panose="020B0604020202020204" pitchFamily="34" charset="0"/>
          </a:endParaRPr>
        </a:p>
      </dgm:t>
    </dgm:pt>
    <dgm:pt modelId="{00DA9828-7599-4EA3-9795-00766C8CC54A}" type="parTrans" cxnId="{1ECE880A-B206-4CB6-94DC-1B1A5AACF7DA}">
      <dgm:prSet/>
      <dgm:spPr/>
      <dgm:t>
        <a:bodyPr/>
        <a:lstStyle/>
        <a:p>
          <a:endParaRPr lang="en-GB"/>
        </a:p>
      </dgm:t>
    </dgm:pt>
    <dgm:pt modelId="{FED43B43-37CD-411E-A122-923C9C89C468}" type="sibTrans" cxnId="{1ECE880A-B206-4CB6-94DC-1B1A5AACF7DA}">
      <dgm:prSet/>
      <dgm:spPr/>
      <dgm:t>
        <a:bodyPr/>
        <a:lstStyle/>
        <a:p>
          <a:endParaRPr lang="en-GB"/>
        </a:p>
      </dgm:t>
    </dgm:pt>
    <dgm:pt modelId="{7D3C0FD9-8A0A-4864-B323-C706EDA76198}">
      <dgm:prSet/>
      <dgm:spPr>
        <a:gradFill rotWithShape="0">
          <a:gsLst>
            <a:gs pos="0">
              <a:schemeClr val="accent5">
                <a:lumMod val="60000"/>
                <a:lumOff val="40000"/>
              </a:schemeClr>
            </a:gs>
            <a:gs pos="100000">
              <a:schemeClr val="accent5">
                <a:lumMod val="40000"/>
                <a:lumOff val="60000"/>
              </a:schemeClr>
            </a:gs>
          </a:gsLst>
          <a:lin ang="16200000" scaled="1"/>
        </a:gra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Enhanced Universal</a:t>
          </a:r>
          <a:endParaRPr lang="en-GB" dirty="0">
            <a:solidFill>
              <a:schemeClr val="tx1"/>
            </a:solidFill>
            <a:latin typeface="Arial" panose="020B0604020202020204" pitchFamily="34" charset="0"/>
            <a:cs typeface="Arial" panose="020B0604020202020204" pitchFamily="34" charset="0"/>
          </a:endParaRPr>
        </a:p>
      </dgm:t>
    </dgm:pt>
    <dgm:pt modelId="{E30C6F91-D7DA-4FAB-AD62-192AF26D3816}" type="parTrans" cxnId="{1551F38E-31E2-4A68-95AC-15B70FCA2060}">
      <dgm:prSet/>
      <dgm:spPr/>
      <dgm:t>
        <a:bodyPr/>
        <a:lstStyle/>
        <a:p>
          <a:endParaRPr lang="en-GB"/>
        </a:p>
      </dgm:t>
    </dgm:pt>
    <dgm:pt modelId="{2BB417D3-0E3D-4AC6-9B06-0B2EAB511D81}" type="sibTrans" cxnId="{1551F38E-31E2-4A68-95AC-15B70FCA2060}">
      <dgm:prSet/>
      <dgm:spPr/>
      <dgm:t>
        <a:bodyPr/>
        <a:lstStyle/>
        <a:p>
          <a:endParaRPr lang="en-GB"/>
        </a:p>
      </dgm:t>
    </dgm:pt>
    <dgm:pt modelId="{A347BC49-A07C-4819-9605-A51FE0230309}">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hlinkClick xmlns:r="http://schemas.openxmlformats.org/officeDocument/2006/relationships" r:id="rId3" action="ppaction://hlinksldjump"/>
            </a:rPr>
            <a:t>Establish Single Agency led plan</a:t>
          </a:r>
          <a:endParaRPr lang="en-GB" dirty="0">
            <a:latin typeface="Arial" panose="020B0604020202020204" pitchFamily="34" charset="0"/>
            <a:cs typeface="Arial" panose="020B0604020202020204" pitchFamily="34" charset="0"/>
          </a:endParaRPr>
        </a:p>
      </dgm:t>
    </dgm:pt>
    <dgm:pt modelId="{D959A885-55D2-4799-ABA4-E5169657BCC6}" type="parTrans" cxnId="{0327030D-1A69-4C83-A9E6-B845F5509B9D}">
      <dgm:prSet/>
      <dgm:spPr/>
      <dgm:t>
        <a:bodyPr/>
        <a:lstStyle/>
        <a:p>
          <a:endParaRPr lang="en-GB"/>
        </a:p>
      </dgm:t>
    </dgm:pt>
    <dgm:pt modelId="{53F9FF2F-CFB4-413A-B02C-B52EAB3E0167}" type="sibTrans" cxnId="{0327030D-1A69-4C83-A9E6-B845F5509B9D}">
      <dgm:prSet/>
      <dgm:spPr/>
      <dgm:t>
        <a:bodyPr/>
        <a:lstStyle/>
        <a:p>
          <a:endParaRPr lang="en-GB"/>
        </a:p>
      </dgm:t>
    </dgm:pt>
    <dgm:pt modelId="{C97F15FB-4933-4142-AF42-D9A589B35654}">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rPr>
            <a:t>Review Single Agency Plan</a:t>
          </a:r>
          <a:endParaRPr lang="en-GB" dirty="0">
            <a:latin typeface="Arial" panose="020B0604020202020204" pitchFamily="34" charset="0"/>
            <a:cs typeface="Arial" panose="020B0604020202020204" pitchFamily="34" charset="0"/>
          </a:endParaRPr>
        </a:p>
      </dgm:t>
    </dgm:pt>
    <dgm:pt modelId="{FC718B51-8B52-4CCE-9CF1-591B7DE80D0C}" type="parTrans" cxnId="{BB2D8557-F002-4F2E-8AC5-6D896D56B2DC}">
      <dgm:prSet/>
      <dgm:spPr/>
      <dgm:t>
        <a:bodyPr/>
        <a:lstStyle/>
        <a:p>
          <a:endParaRPr lang="en-GB"/>
        </a:p>
      </dgm:t>
    </dgm:pt>
    <dgm:pt modelId="{4863BC4D-3510-43B4-A4EA-D0295D6B34B6}" type="sibTrans" cxnId="{BB2D8557-F002-4F2E-8AC5-6D896D56B2DC}">
      <dgm:prSet/>
      <dgm:spPr/>
      <dgm:t>
        <a:bodyPr/>
        <a:lstStyle/>
        <a:p>
          <a:endParaRPr lang="en-GB"/>
        </a:p>
      </dgm:t>
    </dgm:pt>
    <dgm:pt modelId="{B86FF509-C8E9-4E21-89AF-B5AF747C63E1}">
      <dgm:prSet/>
      <dgm:spPr/>
      <dgm:t>
        <a:bodyPr/>
        <a:lstStyle/>
        <a:p>
          <a:endParaRPr lang="en-GB"/>
        </a:p>
      </dgm:t>
    </dgm:pt>
    <dgm:pt modelId="{E22A0D9B-4B06-4FE3-A8B0-8B42B9353323}" type="parTrans" cxnId="{2FE3134E-7280-4C48-9755-0481FBAE6EFF}">
      <dgm:prSet/>
      <dgm:spPr/>
      <dgm:t>
        <a:bodyPr/>
        <a:lstStyle/>
        <a:p>
          <a:endParaRPr lang="en-GB"/>
        </a:p>
      </dgm:t>
    </dgm:pt>
    <dgm:pt modelId="{DCB1992E-F219-499B-B988-FB1DFDFD1FBE}" type="sibTrans" cxnId="{2FE3134E-7280-4C48-9755-0481FBAE6EFF}">
      <dgm:prSet/>
      <dgm:spPr/>
      <dgm:t>
        <a:bodyPr/>
        <a:lstStyle/>
        <a:p>
          <a:endParaRPr lang="en-GB"/>
        </a:p>
      </dgm:t>
    </dgm:pt>
    <dgm:pt modelId="{7912BCB7-BFCC-46F9-A17E-24EC1A8F287B}">
      <dgm:prSet/>
      <dgm:spPr/>
      <dgm:t>
        <a:bodyPr/>
        <a:lstStyle/>
        <a:p>
          <a:endParaRPr lang="en-GB"/>
        </a:p>
      </dgm:t>
    </dgm:pt>
    <dgm:pt modelId="{E83275C2-9EB9-4B8A-8E92-8EB37D9378C5}" type="parTrans" cxnId="{001F2DDD-077E-44D8-898D-5EC24721AA9E}">
      <dgm:prSet/>
      <dgm:spPr/>
      <dgm:t>
        <a:bodyPr/>
        <a:lstStyle/>
        <a:p>
          <a:endParaRPr lang="en-GB"/>
        </a:p>
      </dgm:t>
    </dgm:pt>
    <dgm:pt modelId="{2419700E-8E11-46FC-A0A8-7041A5EF5B0C}" type="sibTrans" cxnId="{001F2DDD-077E-44D8-898D-5EC24721AA9E}">
      <dgm:prSet/>
      <dgm:spPr/>
      <dgm:t>
        <a:bodyPr/>
        <a:lstStyle/>
        <a:p>
          <a:endParaRPr lang="en-GB"/>
        </a:p>
      </dgm:t>
    </dgm:pt>
    <dgm:pt modelId="{66F769B2-B82A-43D0-BDC8-689F4C4737F9}">
      <dgm:prSet/>
      <dgm:spPr/>
      <dgm:t>
        <a:bodyPr/>
        <a:lstStyle/>
        <a:p>
          <a:endParaRPr lang="en-GB"/>
        </a:p>
      </dgm:t>
    </dgm:pt>
    <dgm:pt modelId="{72F12F3F-9800-4DED-8506-B5333E54CF49}" type="parTrans" cxnId="{08722C7D-61A1-46E2-906E-63074591AA79}">
      <dgm:prSet/>
      <dgm:spPr/>
      <dgm:t>
        <a:bodyPr/>
        <a:lstStyle/>
        <a:p>
          <a:endParaRPr lang="en-GB"/>
        </a:p>
      </dgm:t>
    </dgm:pt>
    <dgm:pt modelId="{CAA2FF17-BB32-4F96-A56D-197B42B5BBF1}" type="sibTrans" cxnId="{08722C7D-61A1-46E2-906E-63074591AA79}">
      <dgm:prSet/>
      <dgm:spPr/>
      <dgm:t>
        <a:bodyPr/>
        <a:lstStyle/>
        <a:p>
          <a:endParaRPr lang="en-GB"/>
        </a:p>
      </dgm:t>
    </dgm:pt>
    <dgm:pt modelId="{364204B5-0D68-4E2F-9E66-7E3ED4597603}">
      <dgm:prSet/>
      <dgm:spPr/>
      <dgm:t>
        <a:bodyPr/>
        <a:lstStyle/>
        <a:p>
          <a:endParaRPr lang="en-GB"/>
        </a:p>
      </dgm:t>
    </dgm:pt>
    <dgm:pt modelId="{A0826288-CC9E-45A4-8AAE-C24F84C80FE9}" type="parTrans" cxnId="{D063447A-6241-4077-84EA-968FF4873CFA}">
      <dgm:prSet/>
      <dgm:spPr/>
      <dgm:t>
        <a:bodyPr/>
        <a:lstStyle/>
        <a:p>
          <a:endParaRPr lang="en-GB"/>
        </a:p>
      </dgm:t>
    </dgm:pt>
    <dgm:pt modelId="{D8DA5E25-F1B9-4DC8-8239-E491EB196C78}" type="sibTrans" cxnId="{D063447A-6241-4077-84EA-968FF4873CFA}">
      <dgm:prSet/>
      <dgm:spPr/>
      <dgm:t>
        <a:bodyPr/>
        <a:lstStyle/>
        <a:p>
          <a:endParaRPr lang="en-GB"/>
        </a:p>
      </dgm:t>
    </dgm:pt>
    <dgm:pt modelId="{032D2969-475B-4F3D-984A-516A85A38FB6}">
      <dgm:prSet/>
      <dgm:spPr/>
      <dgm:t>
        <a:bodyPr/>
        <a:lstStyle/>
        <a:p>
          <a:endParaRPr lang="en-GB"/>
        </a:p>
      </dgm:t>
    </dgm:pt>
    <dgm:pt modelId="{57AC775B-42AD-445B-A398-345E0EE2C21E}" type="parTrans" cxnId="{A83905C4-C8E0-405F-B274-D381B7286C1F}">
      <dgm:prSet/>
      <dgm:spPr/>
      <dgm:t>
        <a:bodyPr/>
        <a:lstStyle/>
        <a:p>
          <a:endParaRPr lang="en-GB"/>
        </a:p>
      </dgm:t>
    </dgm:pt>
    <dgm:pt modelId="{0B9B6EF9-6C04-4B5B-94DC-32BE644D1ABE}" type="sibTrans" cxnId="{A83905C4-C8E0-405F-B274-D381B7286C1F}">
      <dgm:prSet/>
      <dgm:spPr/>
      <dgm:t>
        <a:bodyPr/>
        <a:lstStyle/>
        <a:p>
          <a:endParaRPr lang="en-GB"/>
        </a:p>
      </dgm:t>
    </dgm:pt>
    <dgm:pt modelId="{37C8B57C-8A69-4DAD-9C89-660B2089E2BC}">
      <dgm:prSet/>
      <dgm:spPr/>
      <dgm:t>
        <a:bodyPr/>
        <a:lstStyle/>
        <a:p>
          <a:endParaRPr lang="en-GB"/>
        </a:p>
      </dgm:t>
    </dgm:pt>
    <dgm:pt modelId="{307AE1F1-DBE6-4F05-A773-7C6093FF17AC}" type="parTrans" cxnId="{CA848BBC-D926-4A32-BDEE-917B8560B476}">
      <dgm:prSet/>
      <dgm:spPr/>
      <dgm:t>
        <a:bodyPr/>
        <a:lstStyle/>
        <a:p>
          <a:endParaRPr lang="en-GB"/>
        </a:p>
      </dgm:t>
    </dgm:pt>
    <dgm:pt modelId="{B17848CE-1153-4776-AD39-C917C01D3D20}" type="sibTrans" cxnId="{CA848BBC-D926-4A32-BDEE-917B8560B476}">
      <dgm:prSet/>
      <dgm:spPr/>
      <dgm:t>
        <a:bodyPr/>
        <a:lstStyle/>
        <a:p>
          <a:endParaRPr lang="en-GB"/>
        </a:p>
      </dgm:t>
    </dgm:pt>
    <dgm:pt modelId="{3F8C2D93-C5CE-4D98-B5D6-2615BC4AAAA7}">
      <dgm:prSet/>
      <dgm:spPr/>
      <dgm:t>
        <a:bodyPr/>
        <a:lstStyle/>
        <a:p>
          <a:endParaRPr lang="en-GB"/>
        </a:p>
      </dgm:t>
    </dgm:pt>
    <dgm:pt modelId="{29C3C34E-9694-4BD4-8734-9BB5E5029BD7}" type="parTrans" cxnId="{3E8677B3-C56F-4707-B6B1-378211676722}">
      <dgm:prSet/>
      <dgm:spPr/>
      <dgm:t>
        <a:bodyPr/>
        <a:lstStyle/>
        <a:p>
          <a:endParaRPr lang="en-GB"/>
        </a:p>
      </dgm:t>
    </dgm:pt>
    <dgm:pt modelId="{FE413CA6-4E21-443B-801C-DB3BD9A7FDB7}" type="sibTrans" cxnId="{3E8677B3-C56F-4707-B6B1-378211676722}">
      <dgm:prSet/>
      <dgm:spPr/>
      <dgm:t>
        <a:bodyPr/>
        <a:lstStyle/>
        <a:p>
          <a:endParaRPr lang="en-GB"/>
        </a:p>
      </dgm:t>
    </dgm:pt>
    <dgm:pt modelId="{DEB065E2-94D4-44AF-B596-025D4FD8DDBD}">
      <dgm:prSet/>
      <dgm:spPr/>
      <dgm:t>
        <a:bodyPr/>
        <a:lstStyle/>
        <a:p>
          <a:endParaRPr lang="en-GB"/>
        </a:p>
      </dgm:t>
    </dgm:pt>
    <dgm:pt modelId="{7EA231C1-4D7C-44A2-BF46-B6A8C42CC566}" type="parTrans" cxnId="{46285A5F-3BAD-440B-B5A7-82B596E89A72}">
      <dgm:prSet/>
      <dgm:spPr/>
      <dgm:t>
        <a:bodyPr/>
        <a:lstStyle/>
        <a:p>
          <a:endParaRPr lang="en-GB"/>
        </a:p>
      </dgm:t>
    </dgm:pt>
    <dgm:pt modelId="{6B1E68A4-CAD7-4316-B774-1A7515A27039}" type="sibTrans" cxnId="{46285A5F-3BAD-440B-B5A7-82B596E89A72}">
      <dgm:prSet/>
      <dgm:spPr/>
      <dgm:t>
        <a:bodyPr/>
        <a:lstStyle/>
        <a:p>
          <a:endParaRPr lang="en-GB"/>
        </a:p>
      </dgm:t>
    </dgm:pt>
    <dgm:pt modelId="{274A4F17-81C6-4105-AC76-CA070A84A573}" type="pres">
      <dgm:prSet presAssocID="{B7F940DE-19A0-4CAC-A6E8-E1FA62BE78D5}" presName="Name0" presStyleCnt="0">
        <dgm:presLayoutVars>
          <dgm:chPref val="3"/>
          <dgm:dir/>
          <dgm:animLvl val="lvl"/>
          <dgm:resizeHandles/>
        </dgm:presLayoutVars>
      </dgm:prSet>
      <dgm:spPr/>
      <dgm:t>
        <a:bodyPr/>
        <a:lstStyle/>
        <a:p>
          <a:endParaRPr lang="en-GB"/>
        </a:p>
      </dgm:t>
    </dgm:pt>
    <dgm:pt modelId="{7DF9AF65-2EC2-4AE3-971D-36820916CFA8}" type="pres">
      <dgm:prSet presAssocID="{5AAA52E5-4F77-4EB6-8160-A8E26ED7E605}" presName="horFlow" presStyleCnt="0"/>
      <dgm:spPr/>
    </dgm:pt>
    <dgm:pt modelId="{4E7A2642-5EB6-4DEC-A487-E404EAA5BC23}" type="pres">
      <dgm:prSet presAssocID="{5AAA52E5-4F77-4EB6-8160-A8E26ED7E605}" presName="bigChev" presStyleLbl="node1" presStyleIdx="0" presStyleCnt="4"/>
      <dgm:spPr/>
      <dgm:t>
        <a:bodyPr/>
        <a:lstStyle/>
        <a:p>
          <a:endParaRPr lang="en-GB"/>
        </a:p>
      </dgm:t>
    </dgm:pt>
    <dgm:pt modelId="{497B6A94-F0E4-4C56-9319-D34CB9F3C216}" type="pres">
      <dgm:prSet presAssocID="{A0826288-CC9E-45A4-8AAE-C24F84C80FE9}" presName="parTrans" presStyleCnt="0"/>
      <dgm:spPr/>
    </dgm:pt>
    <dgm:pt modelId="{91B16ECB-13E7-47B0-A2EC-1439922E0039}" type="pres">
      <dgm:prSet presAssocID="{364204B5-0D68-4E2F-9E66-7E3ED4597603}" presName="node" presStyleLbl="alignAccFollowNode1" presStyleIdx="0" presStyleCnt="12">
        <dgm:presLayoutVars>
          <dgm:bulletEnabled val="1"/>
        </dgm:presLayoutVars>
      </dgm:prSet>
      <dgm:spPr/>
      <dgm:t>
        <a:bodyPr/>
        <a:lstStyle/>
        <a:p>
          <a:endParaRPr lang="en-GB"/>
        </a:p>
      </dgm:t>
    </dgm:pt>
    <dgm:pt modelId="{7FE8BBEC-E44C-4CC5-B749-A694DA64799B}" type="pres">
      <dgm:prSet presAssocID="{D8DA5E25-F1B9-4DC8-8239-E491EB196C78}" presName="sibTrans" presStyleCnt="0"/>
      <dgm:spPr/>
    </dgm:pt>
    <dgm:pt modelId="{E4DCFAA4-7018-4DE0-B396-A60795DD6427}" type="pres">
      <dgm:prSet presAssocID="{032D2969-475B-4F3D-984A-516A85A38FB6}" presName="node" presStyleLbl="alignAccFollowNode1" presStyleIdx="1" presStyleCnt="12">
        <dgm:presLayoutVars>
          <dgm:bulletEnabled val="1"/>
        </dgm:presLayoutVars>
      </dgm:prSet>
      <dgm:spPr/>
      <dgm:t>
        <a:bodyPr/>
        <a:lstStyle/>
        <a:p>
          <a:endParaRPr lang="en-GB"/>
        </a:p>
      </dgm:t>
    </dgm:pt>
    <dgm:pt modelId="{394EC73D-641B-4B34-B4BF-D51ABCD1ED96}" type="pres">
      <dgm:prSet presAssocID="{0B9B6EF9-6C04-4B5B-94DC-32BE644D1ABE}" presName="sibTrans" presStyleCnt="0"/>
      <dgm:spPr/>
    </dgm:pt>
    <dgm:pt modelId="{72F802AF-BACA-4B0A-A5CE-6B59106A0BE4}" type="pres">
      <dgm:prSet presAssocID="{37C8B57C-8A69-4DAD-9C89-660B2089E2BC}" presName="node" presStyleLbl="alignAccFollowNode1" presStyleIdx="2" presStyleCnt="12">
        <dgm:presLayoutVars>
          <dgm:bulletEnabled val="1"/>
        </dgm:presLayoutVars>
      </dgm:prSet>
      <dgm:spPr/>
      <dgm:t>
        <a:bodyPr/>
        <a:lstStyle/>
        <a:p>
          <a:endParaRPr lang="en-GB"/>
        </a:p>
      </dgm:t>
    </dgm:pt>
    <dgm:pt modelId="{E392E211-9D69-471C-9C78-0979588F3DC3}" type="pres">
      <dgm:prSet presAssocID="{5AAA52E5-4F77-4EB6-8160-A8E26ED7E605}" presName="vSp" presStyleCnt="0"/>
      <dgm:spPr/>
    </dgm:pt>
    <dgm:pt modelId="{77AE2EB5-E5D4-472B-AA97-8F43E3348D57}" type="pres">
      <dgm:prSet presAssocID="{C0C0DF4A-99E7-44B2-8B66-AA7431B9E4DD}" presName="horFlow" presStyleCnt="0"/>
      <dgm:spPr/>
    </dgm:pt>
    <dgm:pt modelId="{715F28F7-4F7A-4D49-B665-D808C6582022}" type="pres">
      <dgm:prSet presAssocID="{C0C0DF4A-99E7-44B2-8B66-AA7431B9E4DD}" presName="bigChev" presStyleLbl="node1" presStyleIdx="1" presStyleCnt="4"/>
      <dgm:spPr/>
      <dgm:t>
        <a:bodyPr/>
        <a:lstStyle/>
        <a:p>
          <a:endParaRPr lang="en-GB"/>
        </a:p>
      </dgm:t>
    </dgm:pt>
    <dgm:pt modelId="{B18CC40F-5C0A-477B-BAE3-53AC1F5E9459}" type="pres">
      <dgm:prSet presAssocID="{72F12F3F-9800-4DED-8506-B5333E54CF49}" presName="parTrans" presStyleCnt="0"/>
      <dgm:spPr/>
    </dgm:pt>
    <dgm:pt modelId="{E5E7D65A-1500-4284-92EF-605B09BE6BF8}" type="pres">
      <dgm:prSet presAssocID="{66F769B2-B82A-43D0-BDC8-689F4C4737F9}" presName="node" presStyleLbl="alignAccFollowNode1" presStyleIdx="3" presStyleCnt="12">
        <dgm:presLayoutVars>
          <dgm:bulletEnabled val="1"/>
        </dgm:presLayoutVars>
      </dgm:prSet>
      <dgm:spPr/>
      <dgm:t>
        <a:bodyPr/>
        <a:lstStyle/>
        <a:p>
          <a:endParaRPr lang="en-GB"/>
        </a:p>
      </dgm:t>
    </dgm:pt>
    <dgm:pt modelId="{2C4DA011-9DE8-40EA-8449-C9188D1F85EF}" type="pres">
      <dgm:prSet presAssocID="{CAA2FF17-BB32-4F96-A56D-197B42B5BBF1}" presName="sibTrans" presStyleCnt="0"/>
      <dgm:spPr/>
    </dgm:pt>
    <dgm:pt modelId="{2CAE394C-A3D8-42CC-8528-22E9E611B9CD}" type="pres">
      <dgm:prSet presAssocID="{3F8C2D93-C5CE-4D98-B5D6-2615BC4AAAA7}" presName="node" presStyleLbl="alignAccFollowNode1" presStyleIdx="4" presStyleCnt="12">
        <dgm:presLayoutVars>
          <dgm:bulletEnabled val="1"/>
        </dgm:presLayoutVars>
      </dgm:prSet>
      <dgm:spPr/>
      <dgm:t>
        <a:bodyPr/>
        <a:lstStyle/>
        <a:p>
          <a:endParaRPr lang="en-GB"/>
        </a:p>
      </dgm:t>
    </dgm:pt>
    <dgm:pt modelId="{E5031FE4-E942-4F85-82F2-CB23293AE1AB}" type="pres">
      <dgm:prSet presAssocID="{FE413CA6-4E21-443B-801C-DB3BD9A7FDB7}" presName="sibTrans" presStyleCnt="0"/>
      <dgm:spPr/>
    </dgm:pt>
    <dgm:pt modelId="{CAAD2C90-8B5C-45D4-91D3-972FBBFABDE5}" type="pres">
      <dgm:prSet presAssocID="{DEB065E2-94D4-44AF-B596-025D4FD8DDBD}" presName="node" presStyleLbl="alignAccFollowNode1" presStyleIdx="5" presStyleCnt="12">
        <dgm:presLayoutVars>
          <dgm:bulletEnabled val="1"/>
        </dgm:presLayoutVars>
      </dgm:prSet>
      <dgm:spPr/>
      <dgm:t>
        <a:bodyPr/>
        <a:lstStyle/>
        <a:p>
          <a:endParaRPr lang="en-GB"/>
        </a:p>
      </dgm:t>
    </dgm:pt>
    <dgm:pt modelId="{61645F12-ADFF-436A-A3EF-CCF772E6864C}" type="pres">
      <dgm:prSet presAssocID="{C0C0DF4A-99E7-44B2-8B66-AA7431B9E4DD}" presName="vSp" presStyleCnt="0"/>
      <dgm:spPr/>
    </dgm:pt>
    <dgm:pt modelId="{09DC0B82-33C9-42DE-976B-82159A98CE65}" type="pres">
      <dgm:prSet presAssocID="{7D3C0FD9-8A0A-4864-B323-C706EDA76198}" presName="horFlow" presStyleCnt="0"/>
      <dgm:spPr/>
    </dgm:pt>
    <dgm:pt modelId="{2822F49F-8A03-42EC-8156-2F41AFC3087F}" type="pres">
      <dgm:prSet presAssocID="{7D3C0FD9-8A0A-4864-B323-C706EDA76198}" presName="bigChev" presStyleLbl="node1" presStyleIdx="2" presStyleCnt="4"/>
      <dgm:spPr/>
      <dgm:t>
        <a:bodyPr/>
        <a:lstStyle/>
        <a:p>
          <a:endParaRPr lang="en-GB"/>
        </a:p>
      </dgm:t>
    </dgm:pt>
    <dgm:pt modelId="{D1411B9C-C73C-4FD8-87CD-7205C339AC1B}" type="pres">
      <dgm:prSet presAssocID="{E22A0D9B-4B06-4FE3-A8B0-8B42B9353323}" presName="parTrans" presStyleCnt="0"/>
      <dgm:spPr/>
    </dgm:pt>
    <dgm:pt modelId="{8070187D-FDB3-4265-9F56-D1A794C6642A}" type="pres">
      <dgm:prSet presAssocID="{B86FF509-C8E9-4E21-89AF-B5AF747C63E1}" presName="node" presStyleLbl="alignAccFollowNode1" presStyleIdx="6" presStyleCnt="12">
        <dgm:presLayoutVars>
          <dgm:bulletEnabled val="1"/>
        </dgm:presLayoutVars>
      </dgm:prSet>
      <dgm:spPr/>
      <dgm:t>
        <a:bodyPr/>
        <a:lstStyle/>
        <a:p>
          <a:endParaRPr lang="en-GB"/>
        </a:p>
      </dgm:t>
    </dgm:pt>
    <dgm:pt modelId="{55B7960B-4ACA-4236-9C07-E1FC10A4BCBB}" type="pres">
      <dgm:prSet presAssocID="{DCB1992E-F219-499B-B988-FB1DFDFD1FBE}" presName="sibTrans" presStyleCnt="0"/>
      <dgm:spPr/>
    </dgm:pt>
    <dgm:pt modelId="{0BEDDAED-C96D-4DDC-9EE6-23A09304CDD0}" type="pres">
      <dgm:prSet presAssocID="{A347BC49-A07C-4819-9605-A51FE0230309}" presName="node" presStyleLbl="alignAccFollowNode1" presStyleIdx="7" presStyleCnt="12">
        <dgm:presLayoutVars>
          <dgm:bulletEnabled val="1"/>
        </dgm:presLayoutVars>
      </dgm:prSet>
      <dgm:spPr/>
      <dgm:t>
        <a:bodyPr/>
        <a:lstStyle/>
        <a:p>
          <a:endParaRPr lang="en-GB"/>
        </a:p>
      </dgm:t>
    </dgm:pt>
    <dgm:pt modelId="{EDEA4AE1-3CF1-4E2E-832F-1EFDEEA76A07}" type="pres">
      <dgm:prSet presAssocID="{53F9FF2F-CFB4-413A-B02C-B52EAB3E0167}" presName="sibTrans" presStyleCnt="0"/>
      <dgm:spPr/>
    </dgm:pt>
    <dgm:pt modelId="{13437BCD-1F51-49DB-9162-807BC3C06290}" type="pres">
      <dgm:prSet presAssocID="{C97F15FB-4933-4142-AF42-D9A589B35654}" presName="node" presStyleLbl="alignAccFollowNode1" presStyleIdx="8" presStyleCnt="12">
        <dgm:presLayoutVars>
          <dgm:bulletEnabled val="1"/>
        </dgm:presLayoutVars>
      </dgm:prSet>
      <dgm:spPr/>
      <dgm:t>
        <a:bodyPr/>
        <a:lstStyle/>
        <a:p>
          <a:endParaRPr lang="en-GB"/>
        </a:p>
      </dgm:t>
    </dgm:pt>
    <dgm:pt modelId="{13CADA23-71F4-4A3C-BD89-A68660A41476}" type="pres">
      <dgm:prSet presAssocID="{7D3C0FD9-8A0A-4864-B323-C706EDA76198}" presName="vSp" presStyleCnt="0"/>
      <dgm:spPr/>
    </dgm:pt>
    <dgm:pt modelId="{2BEC96EA-9373-4E4E-95B0-64EADCB3562A}" type="pres">
      <dgm:prSet presAssocID="{679B4F46-0D39-42F8-9737-57883F5E26B4}" presName="horFlow" presStyleCnt="0"/>
      <dgm:spPr/>
    </dgm:pt>
    <dgm:pt modelId="{C9B9B274-221A-41E6-89AB-BF5429590953}" type="pres">
      <dgm:prSet presAssocID="{679B4F46-0D39-42F8-9737-57883F5E26B4}" presName="bigChev" presStyleLbl="node1" presStyleIdx="3" presStyleCnt="4"/>
      <dgm:spPr/>
      <dgm:t>
        <a:bodyPr/>
        <a:lstStyle/>
        <a:p>
          <a:endParaRPr lang="en-GB"/>
        </a:p>
      </dgm:t>
    </dgm:pt>
    <dgm:pt modelId="{30E071D2-8B2A-43D9-9A88-7032C1269CA1}" type="pres">
      <dgm:prSet presAssocID="{ABA2D7B9-0056-4F07-A974-D181ECC9BA4B}" presName="parTrans" presStyleCnt="0"/>
      <dgm:spPr/>
    </dgm:pt>
    <dgm:pt modelId="{A9C5CACF-4F79-48A1-AC72-F65F9754EAB4}" type="pres">
      <dgm:prSet presAssocID="{92296EB8-32D1-4619-AD2A-7E8832BDD82F}" presName="node" presStyleLbl="alignAccFollowNode1" presStyleIdx="9" presStyleCnt="12">
        <dgm:presLayoutVars>
          <dgm:bulletEnabled val="1"/>
        </dgm:presLayoutVars>
      </dgm:prSet>
      <dgm:spPr/>
      <dgm:t>
        <a:bodyPr/>
        <a:lstStyle/>
        <a:p>
          <a:endParaRPr lang="en-GB"/>
        </a:p>
      </dgm:t>
    </dgm:pt>
    <dgm:pt modelId="{5594BE2D-97CA-4790-87D3-B009FE69EC57}" type="pres">
      <dgm:prSet presAssocID="{3EBACA98-41C7-4241-9CA7-91671726B775}" presName="sibTrans" presStyleCnt="0"/>
      <dgm:spPr/>
    </dgm:pt>
    <dgm:pt modelId="{79F3999A-BBF8-4DA5-97AB-DF6716E0F87D}" type="pres">
      <dgm:prSet presAssocID="{1AFBC84E-7644-4EBF-8581-3CA5F6525D75}" presName="node" presStyleLbl="alignAccFollowNode1" presStyleIdx="10" presStyleCnt="12">
        <dgm:presLayoutVars>
          <dgm:bulletEnabled val="1"/>
        </dgm:presLayoutVars>
      </dgm:prSet>
      <dgm:spPr/>
      <dgm:t>
        <a:bodyPr/>
        <a:lstStyle/>
        <a:p>
          <a:endParaRPr lang="en-GB"/>
        </a:p>
      </dgm:t>
    </dgm:pt>
    <dgm:pt modelId="{509EC57C-6105-458F-8B51-7C12146C6E1A}" type="pres">
      <dgm:prSet presAssocID="{5CB6AED3-4BC8-46BC-B730-92FA0E3CF314}" presName="sibTrans" presStyleCnt="0"/>
      <dgm:spPr/>
    </dgm:pt>
    <dgm:pt modelId="{6C6106F9-B90D-4B7D-9623-A01703CA31EF}" type="pres">
      <dgm:prSet presAssocID="{7912BCB7-BFCC-46F9-A17E-24EC1A8F287B}" presName="node" presStyleLbl="alignAccFollowNode1" presStyleIdx="11" presStyleCnt="12">
        <dgm:presLayoutVars>
          <dgm:bulletEnabled val="1"/>
        </dgm:presLayoutVars>
      </dgm:prSet>
      <dgm:spPr/>
      <dgm:t>
        <a:bodyPr/>
        <a:lstStyle/>
        <a:p>
          <a:endParaRPr lang="en-GB"/>
        </a:p>
      </dgm:t>
    </dgm:pt>
  </dgm:ptLst>
  <dgm:cxnLst>
    <dgm:cxn modelId="{D063447A-6241-4077-84EA-968FF4873CFA}" srcId="{5AAA52E5-4F77-4EB6-8160-A8E26ED7E605}" destId="{364204B5-0D68-4E2F-9E66-7E3ED4597603}" srcOrd="0" destOrd="0" parTransId="{A0826288-CC9E-45A4-8AAE-C24F84C80FE9}" sibTransId="{D8DA5E25-F1B9-4DC8-8239-E491EB196C78}"/>
    <dgm:cxn modelId="{7485BD0D-71B7-4F24-9CE1-F695F9E20FF8}" type="presOf" srcId="{66F769B2-B82A-43D0-BDC8-689F4C4737F9}" destId="{E5E7D65A-1500-4284-92EF-605B09BE6BF8}" srcOrd="0" destOrd="0" presId="urn:microsoft.com/office/officeart/2005/8/layout/lProcess3"/>
    <dgm:cxn modelId="{E361A6D6-31C2-47CA-94FA-8F50DF2FCC66}" type="presOf" srcId="{C0C0DF4A-99E7-44B2-8B66-AA7431B9E4DD}" destId="{715F28F7-4F7A-4D49-B665-D808C6582022}" srcOrd="0" destOrd="0" presId="urn:microsoft.com/office/officeart/2005/8/layout/lProcess3"/>
    <dgm:cxn modelId="{0327030D-1A69-4C83-A9E6-B845F5509B9D}" srcId="{7D3C0FD9-8A0A-4864-B323-C706EDA76198}" destId="{A347BC49-A07C-4819-9605-A51FE0230309}" srcOrd="1" destOrd="0" parTransId="{D959A885-55D2-4799-ABA4-E5169657BCC6}" sibTransId="{53F9FF2F-CFB4-413A-B02C-B52EAB3E0167}"/>
    <dgm:cxn modelId="{8FED63AD-5FFA-406F-A88A-DC8ABBAD5309}" type="presOf" srcId="{92296EB8-32D1-4619-AD2A-7E8832BDD82F}" destId="{A9C5CACF-4F79-48A1-AC72-F65F9754EAB4}" srcOrd="0" destOrd="0" presId="urn:microsoft.com/office/officeart/2005/8/layout/lProcess3"/>
    <dgm:cxn modelId="{10C38DFC-027B-42E6-87D5-D1F686E30D04}" type="presOf" srcId="{B7F940DE-19A0-4CAC-A6E8-E1FA62BE78D5}" destId="{274A4F17-81C6-4105-AC76-CA070A84A573}" srcOrd="0" destOrd="0" presId="urn:microsoft.com/office/officeart/2005/8/layout/lProcess3"/>
    <dgm:cxn modelId="{29E20480-C2A5-4FEA-ADB0-DC2A68574530}" srcId="{B7F940DE-19A0-4CAC-A6E8-E1FA62BE78D5}" destId="{679B4F46-0D39-42F8-9737-57883F5E26B4}" srcOrd="3" destOrd="0" parTransId="{70478C96-86BF-4192-B46B-D8CB9EC03FAC}" sibTransId="{6E7752E9-B896-4B52-A031-C1E3FA2633D8}"/>
    <dgm:cxn modelId="{CA848BBC-D926-4A32-BDEE-917B8560B476}" srcId="{5AAA52E5-4F77-4EB6-8160-A8E26ED7E605}" destId="{37C8B57C-8A69-4DAD-9C89-660B2089E2BC}" srcOrd="2" destOrd="0" parTransId="{307AE1F1-DBE6-4F05-A773-7C6093FF17AC}" sibTransId="{B17848CE-1153-4776-AD39-C917C01D3D20}"/>
    <dgm:cxn modelId="{37F0BE14-CDB6-4C70-A77A-077299BA8D7C}" srcId="{679B4F46-0D39-42F8-9737-57883F5E26B4}" destId="{1AFBC84E-7644-4EBF-8581-3CA5F6525D75}" srcOrd="1" destOrd="0" parTransId="{1F374BA2-3BE9-49A3-BDFF-A43437B7971A}" sibTransId="{5CB6AED3-4BC8-46BC-B730-92FA0E3CF314}"/>
    <dgm:cxn modelId="{BB2D8557-F002-4F2E-8AC5-6D896D56B2DC}" srcId="{7D3C0FD9-8A0A-4864-B323-C706EDA76198}" destId="{C97F15FB-4933-4142-AF42-D9A589B35654}" srcOrd="2" destOrd="0" parTransId="{FC718B51-8B52-4CCE-9CF1-591B7DE80D0C}" sibTransId="{4863BC4D-3510-43B4-A4EA-D0295D6B34B6}"/>
    <dgm:cxn modelId="{A83905C4-C8E0-405F-B274-D381B7286C1F}" srcId="{5AAA52E5-4F77-4EB6-8160-A8E26ED7E605}" destId="{032D2969-475B-4F3D-984A-516A85A38FB6}" srcOrd="1" destOrd="0" parTransId="{57AC775B-42AD-445B-A398-345E0EE2C21E}" sibTransId="{0B9B6EF9-6C04-4B5B-94DC-32BE644D1ABE}"/>
    <dgm:cxn modelId="{85853C3D-3B22-48DB-97DF-2655B5F0290F}" type="presOf" srcId="{5AAA52E5-4F77-4EB6-8160-A8E26ED7E605}" destId="{4E7A2642-5EB6-4DEC-A487-E404EAA5BC23}" srcOrd="0" destOrd="0" presId="urn:microsoft.com/office/officeart/2005/8/layout/lProcess3"/>
    <dgm:cxn modelId="{70C5BCC7-21BF-4F5D-8123-A141D35A5E30}" type="presOf" srcId="{B86FF509-C8E9-4E21-89AF-B5AF747C63E1}" destId="{8070187D-FDB3-4265-9F56-D1A794C6642A}" srcOrd="0" destOrd="0" presId="urn:microsoft.com/office/officeart/2005/8/layout/lProcess3"/>
    <dgm:cxn modelId="{98210542-95B4-496F-95C2-DCBD8A23DDB4}" type="presOf" srcId="{032D2969-475B-4F3D-984A-516A85A38FB6}" destId="{E4DCFAA4-7018-4DE0-B396-A60795DD6427}" srcOrd="0" destOrd="0" presId="urn:microsoft.com/office/officeart/2005/8/layout/lProcess3"/>
    <dgm:cxn modelId="{2BBA2F06-43E7-434D-A7A7-665491158B1D}" type="presOf" srcId="{1AFBC84E-7644-4EBF-8581-3CA5F6525D75}" destId="{79F3999A-BBF8-4DA5-97AB-DF6716E0F87D}" srcOrd="0" destOrd="0" presId="urn:microsoft.com/office/officeart/2005/8/layout/lProcess3"/>
    <dgm:cxn modelId="{ACC4FCE0-F826-484E-B834-603E58EF426E}" type="presOf" srcId="{C97F15FB-4933-4142-AF42-D9A589B35654}" destId="{13437BCD-1F51-49DB-9162-807BC3C06290}" srcOrd="0" destOrd="0" presId="urn:microsoft.com/office/officeart/2005/8/layout/lProcess3"/>
    <dgm:cxn modelId="{914D6C20-0E1D-4BFD-B5A0-26F59E70D48D}" type="presOf" srcId="{7D3C0FD9-8A0A-4864-B323-C706EDA76198}" destId="{2822F49F-8A03-42EC-8156-2F41AFC3087F}" srcOrd="0" destOrd="0" presId="urn:microsoft.com/office/officeart/2005/8/layout/lProcess3"/>
    <dgm:cxn modelId="{F6AA815E-516E-41B3-A46B-3C7F3A54A8BD}" type="presOf" srcId="{679B4F46-0D39-42F8-9737-57883F5E26B4}" destId="{C9B9B274-221A-41E6-89AB-BF5429590953}" srcOrd="0" destOrd="0" presId="urn:microsoft.com/office/officeart/2005/8/layout/lProcess3"/>
    <dgm:cxn modelId="{2FE3134E-7280-4C48-9755-0481FBAE6EFF}" srcId="{7D3C0FD9-8A0A-4864-B323-C706EDA76198}" destId="{B86FF509-C8E9-4E21-89AF-B5AF747C63E1}" srcOrd="0" destOrd="0" parTransId="{E22A0D9B-4B06-4FE3-A8B0-8B42B9353323}" sibTransId="{DCB1992E-F219-499B-B988-FB1DFDFD1FBE}"/>
    <dgm:cxn modelId="{7D23AF07-5991-4617-9950-EDE0A58B3946}" type="presOf" srcId="{A347BC49-A07C-4819-9605-A51FE0230309}" destId="{0BEDDAED-C96D-4DDC-9EE6-23A09304CDD0}" srcOrd="0" destOrd="0" presId="urn:microsoft.com/office/officeart/2005/8/layout/lProcess3"/>
    <dgm:cxn modelId="{001F2DDD-077E-44D8-898D-5EC24721AA9E}" srcId="{679B4F46-0D39-42F8-9737-57883F5E26B4}" destId="{7912BCB7-BFCC-46F9-A17E-24EC1A8F287B}" srcOrd="2" destOrd="0" parTransId="{E83275C2-9EB9-4B8A-8E92-8EB37D9378C5}" sibTransId="{2419700E-8E11-46FC-A0A8-7041A5EF5B0C}"/>
    <dgm:cxn modelId="{3E2DF8D1-2C2F-4B5E-AE10-11FB0EF9B408}" type="presOf" srcId="{7912BCB7-BFCC-46F9-A17E-24EC1A8F287B}" destId="{6C6106F9-B90D-4B7D-9623-A01703CA31EF}" srcOrd="0" destOrd="0" presId="urn:microsoft.com/office/officeart/2005/8/layout/lProcess3"/>
    <dgm:cxn modelId="{1ECE880A-B206-4CB6-94DC-1B1A5AACF7DA}" srcId="{B7F940DE-19A0-4CAC-A6E8-E1FA62BE78D5}" destId="{C0C0DF4A-99E7-44B2-8B66-AA7431B9E4DD}" srcOrd="1" destOrd="0" parTransId="{00DA9828-7599-4EA3-9795-00766C8CC54A}" sibTransId="{FED43B43-37CD-411E-A122-923C9C89C468}"/>
    <dgm:cxn modelId="{46285A5F-3BAD-440B-B5A7-82B596E89A72}" srcId="{C0C0DF4A-99E7-44B2-8B66-AA7431B9E4DD}" destId="{DEB065E2-94D4-44AF-B596-025D4FD8DDBD}" srcOrd="2" destOrd="0" parTransId="{7EA231C1-4D7C-44A2-BF46-B6A8C42CC566}" sibTransId="{6B1E68A4-CAD7-4316-B774-1A7515A27039}"/>
    <dgm:cxn modelId="{50CA5519-0D49-460C-AB8F-98A24C718741}" type="presOf" srcId="{37C8B57C-8A69-4DAD-9C89-660B2089E2BC}" destId="{72F802AF-BACA-4B0A-A5CE-6B59106A0BE4}" srcOrd="0" destOrd="0" presId="urn:microsoft.com/office/officeart/2005/8/layout/lProcess3"/>
    <dgm:cxn modelId="{1551F38E-31E2-4A68-95AC-15B70FCA2060}" srcId="{B7F940DE-19A0-4CAC-A6E8-E1FA62BE78D5}" destId="{7D3C0FD9-8A0A-4864-B323-C706EDA76198}" srcOrd="2" destOrd="0" parTransId="{E30C6F91-D7DA-4FAB-AD62-192AF26D3816}" sibTransId="{2BB417D3-0E3D-4AC6-9B06-0B2EAB511D81}"/>
    <dgm:cxn modelId="{08722C7D-61A1-46E2-906E-63074591AA79}" srcId="{C0C0DF4A-99E7-44B2-8B66-AA7431B9E4DD}" destId="{66F769B2-B82A-43D0-BDC8-689F4C4737F9}" srcOrd="0" destOrd="0" parTransId="{72F12F3F-9800-4DED-8506-B5333E54CF49}" sibTransId="{CAA2FF17-BB32-4F96-A56D-197B42B5BBF1}"/>
    <dgm:cxn modelId="{F5747ACF-16B2-431B-81E0-5FCC1310D553}" srcId="{B7F940DE-19A0-4CAC-A6E8-E1FA62BE78D5}" destId="{5AAA52E5-4F77-4EB6-8160-A8E26ED7E605}" srcOrd="0" destOrd="0" parTransId="{83D9207F-18CC-47D8-92CB-E496229A8E3D}" sibTransId="{857707B8-669A-425E-8B57-7ED872BC669E}"/>
    <dgm:cxn modelId="{1A38A48A-5666-4B96-993F-AA44BA4B6FCD}" type="presOf" srcId="{DEB065E2-94D4-44AF-B596-025D4FD8DDBD}" destId="{CAAD2C90-8B5C-45D4-91D3-972FBBFABDE5}" srcOrd="0" destOrd="0" presId="urn:microsoft.com/office/officeart/2005/8/layout/lProcess3"/>
    <dgm:cxn modelId="{2DAEF20F-FBE6-433B-9FB5-620BC195FB3E}" srcId="{679B4F46-0D39-42F8-9737-57883F5E26B4}" destId="{92296EB8-32D1-4619-AD2A-7E8832BDD82F}" srcOrd="0" destOrd="0" parTransId="{ABA2D7B9-0056-4F07-A974-D181ECC9BA4B}" sibTransId="{3EBACA98-41C7-4241-9CA7-91671726B775}"/>
    <dgm:cxn modelId="{3E8677B3-C56F-4707-B6B1-378211676722}" srcId="{C0C0DF4A-99E7-44B2-8B66-AA7431B9E4DD}" destId="{3F8C2D93-C5CE-4D98-B5D6-2615BC4AAAA7}" srcOrd="1" destOrd="0" parTransId="{29C3C34E-9694-4BD4-8734-9BB5E5029BD7}" sibTransId="{FE413CA6-4E21-443B-801C-DB3BD9A7FDB7}"/>
    <dgm:cxn modelId="{36463DCF-2212-40E4-AC36-CBB0B669BE7E}" type="presOf" srcId="{3F8C2D93-C5CE-4D98-B5D6-2615BC4AAAA7}" destId="{2CAE394C-A3D8-42CC-8528-22E9E611B9CD}" srcOrd="0" destOrd="0" presId="urn:microsoft.com/office/officeart/2005/8/layout/lProcess3"/>
    <dgm:cxn modelId="{9500BAFD-8113-4A37-B336-DC1A22C237FA}" type="presOf" srcId="{364204B5-0D68-4E2F-9E66-7E3ED4597603}" destId="{91B16ECB-13E7-47B0-A2EC-1439922E0039}" srcOrd="0" destOrd="0" presId="urn:microsoft.com/office/officeart/2005/8/layout/lProcess3"/>
    <dgm:cxn modelId="{745D8A0D-35CF-4CE9-B781-D3C4CEE498F7}" type="presParOf" srcId="{274A4F17-81C6-4105-AC76-CA070A84A573}" destId="{7DF9AF65-2EC2-4AE3-971D-36820916CFA8}" srcOrd="0" destOrd="0" presId="urn:microsoft.com/office/officeart/2005/8/layout/lProcess3"/>
    <dgm:cxn modelId="{FA108AC0-E4D6-4F6F-988F-1209167A4164}" type="presParOf" srcId="{7DF9AF65-2EC2-4AE3-971D-36820916CFA8}" destId="{4E7A2642-5EB6-4DEC-A487-E404EAA5BC23}" srcOrd="0" destOrd="0" presId="urn:microsoft.com/office/officeart/2005/8/layout/lProcess3"/>
    <dgm:cxn modelId="{DA96FABE-486D-4C8C-8F80-DF2282D36100}" type="presParOf" srcId="{7DF9AF65-2EC2-4AE3-971D-36820916CFA8}" destId="{497B6A94-F0E4-4C56-9319-D34CB9F3C216}" srcOrd="1" destOrd="0" presId="urn:microsoft.com/office/officeart/2005/8/layout/lProcess3"/>
    <dgm:cxn modelId="{C18E9415-C045-4E5A-9AA1-C51A95F3641E}" type="presParOf" srcId="{7DF9AF65-2EC2-4AE3-971D-36820916CFA8}" destId="{91B16ECB-13E7-47B0-A2EC-1439922E0039}" srcOrd="2" destOrd="0" presId="urn:microsoft.com/office/officeart/2005/8/layout/lProcess3"/>
    <dgm:cxn modelId="{1147235E-AE32-4ADD-86D5-237F6CAD8AF7}" type="presParOf" srcId="{7DF9AF65-2EC2-4AE3-971D-36820916CFA8}" destId="{7FE8BBEC-E44C-4CC5-B749-A694DA64799B}" srcOrd="3" destOrd="0" presId="urn:microsoft.com/office/officeart/2005/8/layout/lProcess3"/>
    <dgm:cxn modelId="{F917F8DA-4D81-421D-85D4-71CE342B2D68}" type="presParOf" srcId="{7DF9AF65-2EC2-4AE3-971D-36820916CFA8}" destId="{E4DCFAA4-7018-4DE0-B396-A60795DD6427}" srcOrd="4" destOrd="0" presId="urn:microsoft.com/office/officeart/2005/8/layout/lProcess3"/>
    <dgm:cxn modelId="{CB7C4504-C970-4555-9904-E27A51ADA6A5}" type="presParOf" srcId="{7DF9AF65-2EC2-4AE3-971D-36820916CFA8}" destId="{394EC73D-641B-4B34-B4BF-D51ABCD1ED96}" srcOrd="5" destOrd="0" presId="urn:microsoft.com/office/officeart/2005/8/layout/lProcess3"/>
    <dgm:cxn modelId="{858BCE33-08DC-4458-962D-171A28D29E97}" type="presParOf" srcId="{7DF9AF65-2EC2-4AE3-971D-36820916CFA8}" destId="{72F802AF-BACA-4B0A-A5CE-6B59106A0BE4}" srcOrd="6" destOrd="0" presId="urn:microsoft.com/office/officeart/2005/8/layout/lProcess3"/>
    <dgm:cxn modelId="{408FAEA0-EB22-42A1-97DD-DCE3DEB018C5}" type="presParOf" srcId="{274A4F17-81C6-4105-AC76-CA070A84A573}" destId="{E392E211-9D69-471C-9C78-0979588F3DC3}" srcOrd="1" destOrd="0" presId="urn:microsoft.com/office/officeart/2005/8/layout/lProcess3"/>
    <dgm:cxn modelId="{D325EC85-9114-4E75-9B57-5AC6DF99F0AA}" type="presParOf" srcId="{274A4F17-81C6-4105-AC76-CA070A84A573}" destId="{77AE2EB5-E5D4-472B-AA97-8F43E3348D57}" srcOrd="2" destOrd="0" presId="urn:microsoft.com/office/officeart/2005/8/layout/lProcess3"/>
    <dgm:cxn modelId="{E494EC9F-2BED-460B-B56A-A7DB6CE3C6E7}" type="presParOf" srcId="{77AE2EB5-E5D4-472B-AA97-8F43E3348D57}" destId="{715F28F7-4F7A-4D49-B665-D808C6582022}" srcOrd="0" destOrd="0" presId="urn:microsoft.com/office/officeart/2005/8/layout/lProcess3"/>
    <dgm:cxn modelId="{FE89CEBA-FFE2-4969-893E-2F674275963E}" type="presParOf" srcId="{77AE2EB5-E5D4-472B-AA97-8F43E3348D57}" destId="{B18CC40F-5C0A-477B-BAE3-53AC1F5E9459}" srcOrd="1" destOrd="0" presId="urn:microsoft.com/office/officeart/2005/8/layout/lProcess3"/>
    <dgm:cxn modelId="{69459E24-E964-4366-AE3F-5DAD94A582C1}" type="presParOf" srcId="{77AE2EB5-E5D4-472B-AA97-8F43E3348D57}" destId="{E5E7D65A-1500-4284-92EF-605B09BE6BF8}" srcOrd="2" destOrd="0" presId="urn:microsoft.com/office/officeart/2005/8/layout/lProcess3"/>
    <dgm:cxn modelId="{52DA823A-85F9-47D3-92FA-929C5A0CA395}" type="presParOf" srcId="{77AE2EB5-E5D4-472B-AA97-8F43E3348D57}" destId="{2C4DA011-9DE8-40EA-8449-C9188D1F85EF}" srcOrd="3" destOrd="0" presId="urn:microsoft.com/office/officeart/2005/8/layout/lProcess3"/>
    <dgm:cxn modelId="{88F4DBE9-E506-4316-98EF-FF0C350F4D7D}" type="presParOf" srcId="{77AE2EB5-E5D4-472B-AA97-8F43E3348D57}" destId="{2CAE394C-A3D8-42CC-8528-22E9E611B9CD}" srcOrd="4" destOrd="0" presId="urn:microsoft.com/office/officeart/2005/8/layout/lProcess3"/>
    <dgm:cxn modelId="{6635D94E-0740-4D6D-A19C-352B0D848805}" type="presParOf" srcId="{77AE2EB5-E5D4-472B-AA97-8F43E3348D57}" destId="{E5031FE4-E942-4F85-82F2-CB23293AE1AB}" srcOrd="5" destOrd="0" presId="urn:microsoft.com/office/officeart/2005/8/layout/lProcess3"/>
    <dgm:cxn modelId="{A14EA660-1A11-4C1D-BF5A-A441AABCA01C}" type="presParOf" srcId="{77AE2EB5-E5D4-472B-AA97-8F43E3348D57}" destId="{CAAD2C90-8B5C-45D4-91D3-972FBBFABDE5}" srcOrd="6" destOrd="0" presId="urn:microsoft.com/office/officeart/2005/8/layout/lProcess3"/>
    <dgm:cxn modelId="{EFD3F55D-5E9A-4063-903A-746589CD0AD7}" type="presParOf" srcId="{274A4F17-81C6-4105-AC76-CA070A84A573}" destId="{61645F12-ADFF-436A-A3EF-CCF772E6864C}" srcOrd="3" destOrd="0" presId="urn:microsoft.com/office/officeart/2005/8/layout/lProcess3"/>
    <dgm:cxn modelId="{D5350264-525C-4189-8AC7-510B10F083C4}" type="presParOf" srcId="{274A4F17-81C6-4105-AC76-CA070A84A573}" destId="{09DC0B82-33C9-42DE-976B-82159A98CE65}" srcOrd="4" destOrd="0" presId="urn:microsoft.com/office/officeart/2005/8/layout/lProcess3"/>
    <dgm:cxn modelId="{8067A490-3430-4605-9917-B47C44D285BD}" type="presParOf" srcId="{09DC0B82-33C9-42DE-976B-82159A98CE65}" destId="{2822F49F-8A03-42EC-8156-2F41AFC3087F}" srcOrd="0" destOrd="0" presId="urn:microsoft.com/office/officeart/2005/8/layout/lProcess3"/>
    <dgm:cxn modelId="{78B0D28A-7D83-437E-8C5B-F1A164AA47DB}" type="presParOf" srcId="{09DC0B82-33C9-42DE-976B-82159A98CE65}" destId="{D1411B9C-C73C-4FD8-87CD-7205C339AC1B}" srcOrd="1" destOrd="0" presId="urn:microsoft.com/office/officeart/2005/8/layout/lProcess3"/>
    <dgm:cxn modelId="{71643E6E-E4B6-4C67-8B16-DC2995E30872}" type="presParOf" srcId="{09DC0B82-33C9-42DE-976B-82159A98CE65}" destId="{8070187D-FDB3-4265-9F56-D1A794C6642A}" srcOrd="2" destOrd="0" presId="urn:microsoft.com/office/officeart/2005/8/layout/lProcess3"/>
    <dgm:cxn modelId="{E61FC0EF-40EB-4C6D-B1FB-B073F35B7813}" type="presParOf" srcId="{09DC0B82-33C9-42DE-976B-82159A98CE65}" destId="{55B7960B-4ACA-4236-9C07-E1FC10A4BCBB}" srcOrd="3" destOrd="0" presId="urn:microsoft.com/office/officeart/2005/8/layout/lProcess3"/>
    <dgm:cxn modelId="{E1F7897B-EAED-473E-A0B5-CE778513096D}" type="presParOf" srcId="{09DC0B82-33C9-42DE-976B-82159A98CE65}" destId="{0BEDDAED-C96D-4DDC-9EE6-23A09304CDD0}" srcOrd="4" destOrd="0" presId="urn:microsoft.com/office/officeart/2005/8/layout/lProcess3"/>
    <dgm:cxn modelId="{89F1262B-A7B5-481C-9ED8-674B4582B816}" type="presParOf" srcId="{09DC0B82-33C9-42DE-976B-82159A98CE65}" destId="{EDEA4AE1-3CF1-4E2E-832F-1EFDEEA76A07}" srcOrd="5" destOrd="0" presId="urn:microsoft.com/office/officeart/2005/8/layout/lProcess3"/>
    <dgm:cxn modelId="{4DD7B698-C511-4D74-9533-7EF93FC16F87}" type="presParOf" srcId="{09DC0B82-33C9-42DE-976B-82159A98CE65}" destId="{13437BCD-1F51-49DB-9162-807BC3C06290}" srcOrd="6" destOrd="0" presId="urn:microsoft.com/office/officeart/2005/8/layout/lProcess3"/>
    <dgm:cxn modelId="{1C0D4D0D-ED56-4376-B91E-D6DC57E823DC}" type="presParOf" srcId="{274A4F17-81C6-4105-AC76-CA070A84A573}" destId="{13CADA23-71F4-4A3C-BD89-A68660A41476}" srcOrd="5" destOrd="0" presId="urn:microsoft.com/office/officeart/2005/8/layout/lProcess3"/>
    <dgm:cxn modelId="{C73731FD-E37F-4E28-A9B6-1602E0E0302A}" type="presParOf" srcId="{274A4F17-81C6-4105-AC76-CA070A84A573}" destId="{2BEC96EA-9373-4E4E-95B0-64EADCB3562A}" srcOrd="6" destOrd="0" presId="urn:microsoft.com/office/officeart/2005/8/layout/lProcess3"/>
    <dgm:cxn modelId="{71055825-D1A4-4FF7-B05A-880DF2FAC090}" type="presParOf" srcId="{2BEC96EA-9373-4E4E-95B0-64EADCB3562A}" destId="{C9B9B274-221A-41E6-89AB-BF5429590953}" srcOrd="0" destOrd="0" presId="urn:microsoft.com/office/officeart/2005/8/layout/lProcess3"/>
    <dgm:cxn modelId="{74AE2A7F-C97A-415E-AFF6-F35E1718B34E}" type="presParOf" srcId="{2BEC96EA-9373-4E4E-95B0-64EADCB3562A}" destId="{30E071D2-8B2A-43D9-9A88-7032C1269CA1}" srcOrd="1" destOrd="0" presId="urn:microsoft.com/office/officeart/2005/8/layout/lProcess3"/>
    <dgm:cxn modelId="{33520CF3-7A03-4280-8354-85A907FCB9D4}" type="presParOf" srcId="{2BEC96EA-9373-4E4E-95B0-64EADCB3562A}" destId="{A9C5CACF-4F79-48A1-AC72-F65F9754EAB4}" srcOrd="2" destOrd="0" presId="urn:microsoft.com/office/officeart/2005/8/layout/lProcess3"/>
    <dgm:cxn modelId="{7CC370B9-72E3-468C-ACC9-625D2912ABF1}" type="presParOf" srcId="{2BEC96EA-9373-4E4E-95B0-64EADCB3562A}" destId="{5594BE2D-97CA-4790-87D3-B009FE69EC57}" srcOrd="3" destOrd="0" presId="urn:microsoft.com/office/officeart/2005/8/layout/lProcess3"/>
    <dgm:cxn modelId="{C7EFEBE1-64BC-4E44-AE67-793F4244785B}" type="presParOf" srcId="{2BEC96EA-9373-4E4E-95B0-64EADCB3562A}" destId="{79F3999A-BBF8-4DA5-97AB-DF6716E0F87D}" srcOrd="4" destOrd="0" presId="urn:microsoft.com/office/officeart/2005/8/layout/lProcess3"/>
    <dgm:cxn modelId="{DD6B406C-3B0C-4E17-9B79-9A51F14EB1F3}" type="presParOf" srcId="{2BEC96EA-9373-4E4E-95B0-64EADCB3562A}" destId="{509EC57C-6105-458F-8B51-7C12146C6E1A}" srcOrd="5" destOrd="0" presId="urn:microsoft.com/office/officeart/2005/8/layout/lProcess3"/>
    <dgm:cxn modelId="{68FBE994-87CD-4485-AFBF-ACF033C6C70D}" type="presParOf" srcId="{2BEC96EA-9373-4E4E-95B0-64EADCB3562A}" destId="{6C6106F9-B90D-4B7D-9623-A01703CA31EF}" srcOrd="6"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F940DE-19A0-4CAC-A6E8-E1FA62BE78D5}"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GB"/>
        </a:p>
      </dgm:t>
    </dgm:pt>
    <dgm:pt modelId="{5AAA52E5-4F77-4EB6-8160-A8E26ED7E605}">
      <dgm:prSet phldrT="[Text]"/>
      <dgm:spPr>
        <a:solidFill>
          <a:schemeClr val="accent5">
            <a:lumMod val="20000"/>
            <a:lumOff val="80000"/>
          </a:schemeClr>
        </a:soli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Enhanced Collaborative</a:t>
          </a:r>
          <a:endParaRPr lang="en-GB" dirty="0">
            <a:solidFill>
              <a:schemeClr val="tx1"/>
            </a:solidFill>
            <a:latin typeface="Arial" panose="020B0604020202020204" pitchFamily="34" charset="0"/>
            <a:cs typeface="Arial" panose="020B0604020202020204" pitchFamily="34" charset="0"/>
          </a:endParaRPr>
        </a:p>
      </dgm:t>
    </dgm:pt>
    <dgm:pt modelId="{83D9207F-18CC-47D8-92CB-E496229A8E3D}" type="parTrans" cxnId="{F5747ACF-16B2-431B-81E0-5FCC1310D553}">
      <dgm:prSet/>
      <dgm:spPr/>
      <dgm:t>
        <a:bodyPr/>
        <a:lstStyle/>
        <a:p>
          <a:endParaRPr lang="en-GB">
            <a:latin typeface="Arial" panose="020B0604020202020204" pitchFamily="34" charset="0"/>
            <a:cs typeface="Arial" panose="020B0604020202020204" pitchFamily="34" charset="0"/>
          </a:endParaRPr>
        </a:p>
      </dgm:t>
    </dgm:pt>
    <dgm:pt modelId="{857707B8-669A-425E-8B57-7ED872BC669E}" type="sibTrans" cxnId="{F5747ACF-16B2-431B-81E0-5FCC1310D553}">
      <dgm:prSet/>
      <dgm:spPr/>
      <dgm:t>
        <a:bodyPr/>
        <a:lstStyle/>
        <a:p>
          <a:endParaRPr lang="en-GB">
            <a:latin typeface="Arial" panose="020B0604020202020204" pitchFamily="34" charset="0"/>
            <a:cs typeface="Arial" panose="020B0604020202020204" pitchFamily="34" charset="0"/>
          </a:endParaRPr>
        </a:p>
      </dgm:t>
    </dgm:pt>
    <dgm:pt modelId="{1AFBC84E-7644-4EBF-8581-3CA5F6525D75}">
      <dgm:prSet phldrT="[Tex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hlinkClick xmlns:r="http://schemas.openxmlformats.org/officeDocument/2006/relationships" r:id="rId1" action="ppaction://hlinksldjump"/>
            </a:rPr>
            <a:t>Single Agency Wellbeing Assessment</a:t>
          </a:r>
          <a:endParaRPr lang="en-GB" dirty="0">
            <a:latin typeface="Arial" panose="020B0604020202020204" pitchFamily="34" charset="0"/>
            <a:cs typeface="Arial" panose="020B0604020202020204" pitchFamily="34" charset="0"/>
          </a:endParaRPr>
        </a:p>
      </dgm:t>
    </dgm:pt>
    <dgm:pt modelId="{1F374BA2-3BE9-49A3-BDFF-A43437B7971A}" type="parTrans" cxnId="{37F0BE14-CDB6-4C70-A77A-077299BA8D7C}">
      <dgm:prSet/>
      <dgm:spPr/>
      <dgm:t>
        <a:bodyPr/>
        <a:lstStyle/>
        <a:p>
          <a:endParaRPr lang="en-GB">
            <a:latin typeface="Arial" panose="020B0604020202020204" pitchFamily="34" charset="0"/>
            <a:cs typeface="Arial" panose="020B0604020202020204" pitchFamily="34" charset="0"/>
          </a:endParaRPr>
        </a:p>
      </dgm:t>
    </dgm:pt>
    <dgm:pt modelId="{5CB6AED3-4BC8-46BC-B730-92FA0E3CF314}" type="sibTrans" cxnId="{37F0BE14-CDB6-4C70-A77A-077299BA8D7C}">
      <dgm:prSet/>
      <dgm:spPr/>
      <dgm:t>
        <a:bodyPr/>
        <a:lstStyle/>
        <a:p>
          <a:endParaRPr lang="en-GB">
            <a:latin typeface="Arial" panose="020B0604020202020204" pitchFamily="34" charset="0"/>
            <a:cs typeface="Arial" panose="020B0604020202020204" pitchFamily="34" charset="0"/>
          </a:endParaRPr>
        </a:p>
      </dgm:t>
    </dgm:pt>
    <dgm:pt modelId="{679B4F46-0D39-42F8-9737-57883F5E26B4}">
      <dgm:prSet phldrT="[Text]"/>
      <dgm:spPr>
        <a:gradFill flip="none" rotWithShape="1">
          <a:gsLst>
            <a:gs pos="0">
              <a:schemeClr val="accent5"/>
            </a:gs>
            <a:gs pos="100000">
              <a:schemeClr val="accent5">
                <a:lumMod val="60000"/>
                <a:lumOff val="40000"/>
              </a:schemeClr>
            </a:gs>
          </a:gsLst>
          <a:lin ang="16200000" scaled="1"/>
          <a:tileRect/>
        </a:gra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Universal</a:t>
          </a:r>
          <a:endParaRPr lang="en-GB" dirty="0">
            <a:solidFill>
              <a:schemeClr val="tx1"/>
            </a:solidFill>
            <a:latin typeface="Arial" panose="020B0604020202020204" pitchFamily="34" charset="0"/>
            <a:cs typeface="Arial" panose="020B0604020202020204" pitchFamily="34" charset="0"/>
          </a:endParaRPr>
        </a:p>
      </dgm:t>
    </dgm:pt>
    <dgm:pt modelId="{70478C96-86BF-4192-B46B-D8CB9EC03FAC}" type="parTrans" cxnId="{29E20480-C2A5-4FEA-ADB0-DC2A68574530}">
      <dgm:prSet/>
      <dgm:spPr/>
      <dgm:t>
        <a:bodyPr/>
        <a:lstStyle/>
        <a:p>
          <a:endParaRPr lang="en-GB">
            <a:latin typeface="Arial" panose="020B0604020202020204" pitchFamily="34" charset="0"/>
            <a:cs typeface="Arial" panose="020B0604020202020204" pitchFamily="34" charset="0"/>
          </a:endParaRPr>
        </a:p>
      </dgm:t>
    </dgm:pt>
    <dgm:pt modelId="{6E7752E9-B896-4B52-A031-C1E3FA2633D8}" type="sibTrans" cxnId="{29E20480-C2A5-4FEA-ADB0-DC2A68574530}">
      <dgm:prSet/>
      <dgm:spPr/>
      <dgm:t>
        <a:bodyPr/>
        <a:lstStyle/>
        <a:p>
          <a:endParaRPr lang="en-GB">
            <a:latin typeface="Arial" panose="020B0604020202020204" pitchFamily="34" charset="0"/>
            <a:cs typeface="Arial" panose="020B0604020202020204" pitchFamily="34" charset="0"/>
          </a:endParaRPr>
        </a:p>
      </dgm:t>
    </dgm:pt>
    <dgm:pt modelId="{92296EB8-32D1-4619-AD2A-7E8832BDD82F}">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rPr>
            <a:t>Wellbeing Concern passed to </a:t>
          </a:r>
          <a:r>
            <a:rPr lang="en-GB" dirty="0" smtClean="0">
              <a:latin typeface="Arial" panose="020B0604020202020204" pitchFamily="34" charset="0"/>
              <a:cs typeface="Arial" panose="020B0604020202020204" pitchFamily="34" charset="0"/>
              <a:hlinkClick xmlns:r="http://schemas.openxmlformats.org/officeDocument/2006/relationships" r:id="rId2" action="ppaction://hlinksldjump"/>
            </a:rPr>
            <a:t>Named Person</a:t>
          </a:r>
          <a:endParaRPr lang="en-GB" dirty="0">
            <a:latin typeface="Arial" panose="020B0604020202020204" pitchFamily="34" charset="0"/>
            <a:cs typeface="Arial" panose="020B0604020202020204" pitchFamily="34" charset="0"/>
          </a:endParaRPr>
        </a:p>
      </dgm:t>
    </dgm:pt>
    <dgm:pt modelId="{ABA2D7B9-0056-4F07-A974-D181ECC9BA4B}" type="parTrans" cxnId="{2DAEF20F-FBE6-433B-9FB5-620BC195FB3E}">
      <dgm:prSet/>
      <dgm:spPr/>
      <dgm:t>
        <a:bodyPr/>
        <a:lstStyle/>
        <a:p>
          <a:endParaRPr lang="en-GB">
            <a:latin typeface="Arial" panose="020B0604020202020204" pitchFamily="34" charset="0"/>
            <a:cs typeface="Arial" panose="020B0604020202020204" pitchFamily="34" charset="0"/>
          </a:endParaRPr>
        </a:p>
      </dgm:t>
    </dgm:pt>
    <dgm:pt modelId="{3EBACA98-41C7-4241-9CA7-91671726B775}" type="sibTrans" cxnId="{2DAEF20F-FBE6-433B-9FB5-620BC195FB3E}">
      <dgm:prSet/>
      <dgm:spPr/>
      <dgm:t>
        <a:bodyPr/>
        <a:lstStyle/>
        <a:p>
          <a:endParaRPr lang="en-GB">
            <a:latin typeface="Arial" panose="020B0604020202020204" pitchFamily="34" charset="0"/>
            <a:cs typeface="Arial" panose="020B0604020202020204" pitchFamily="34" charset="0"/>
          </a:endParaRPr>
        </a:p>
      </dgm:t>
    </dgm:pt>
    <dgm:pt modelId="{C0C0DF4A-99E7-44B2-8B66-AA7431B9E4DD}">
      <dgm:prSet/>
      <dgm:spPr>
        <a:gradFill rotWithShape="0">
          <a:gsLst>
            <a:gs pos="0">
              <a:schemeClr val="accent5">
                <a:lumMod val="40000"/>
                <a:lumOff val="60000"/>
              </a:schemeClr>
            </a:gs>
            <a:gs pos="100000">
              <a:schemeClr val="accent5">
                <a:lumMod val="20000"/>
                <a:lumOff val="80000"/>
              </a:schemeClr>
            </a:gs>
          </a:gsLst>
          <a:lin ang="16200000" scaled="1"/>
        </a:gra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Collaborative</a:t>
          </a:r>
          <a:endParaRPr lang="en-GB" dirty="0">
            <a:solidFill>
              <a:schemeClr val="tx1"/>
            </a:solidFill>
            <a:latin typeface="Arial" panose="020B0604020202020204" pitchFamily="34" charset="0"/>
            <a:cs typeface="Arial" panose="020B0604020202020204" pitchFamily="34" charset="0"/>
          </a:endParaRPr>
        </a:p>
      </dgm:t>
    </dgm:pt>
    <dgm:pt modelId="{00DA9828-7599-4EA3-9795-00766C8CC54A}" type="parTrans" cxnId="{1ECE880A-B206-4CB6-94DC-1B1A5AACF7DA}">
      <dgm:prSet/>
      <dgm:spPr/>
      <dgm:t>
        <a:bodyPr/>
        <a:lstStyle/>
        <a:p>
          <a:endParaRPr lang="en-GB"/>
        </a:p>
      </dgm:t>
    </dgm:pt>
    <dgm:pt modelId="{FED43B43-37CD-411E-A122-923C9C89C468}" type="sibTrans" cxnId="{1ECE880A-B206-4CB6-94DC-1B1A5AACF7DA}">
      <dgm:prSet/>
      <dgm:spPr/>
      <dgm:t>
        <a:bodyPr/>
        <a:lstStyle/>
        <a:p>
          <a:endParaRPr lang="en-GB"/>
        </a:p>
      </dgm:t>
    </dgm:pt>
    <dgm:pt modelId="{7D3C0FD9-8A0A-4864-B323-C706EDA76198}">
      <dgm:prSet/>
      <dgm:spPr>
        <a:gradFill rotWithShape="0">
          <a:gsLst>
            <a:gs pos="0">
              <a:schemeClr val="accent5">
                <a:lumMod val="60000"/>
                <a:lumOff val="40000"/>
              </a:schemeClr>
            </a:gs>
            <a:gs pos="100000">
              <a:schemeClr val="accent5">
                <a:lumMod val="40000"/>
                <a:lumOff val="60000"/>
              </a:schemeClr>
            </a:gs>
          </a:gsLst>
          <a:lin ang="16200000" scaled="1"/>
        </a:gra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Enhanced Universal</a:t>
          </a:r>
          <a:endParaRPr lang="en-GB" dirty="0">
            <a:solidFill>
              <a:schemeClr val="tx1"/>
            </a:solidFill>
            <a:latin typeface="Arial" panose="020B0604020202020204" pitchFamily="34" charset="0"/>
            <a:cs typeface="Arial" panose="020B0604020202020204" pitchFamily="34" charset="0"/>
          </a:endParaRPr>
        </a:p>
      </dgm:t>
    </dgm:pt>
    <dgm:pt modelId="{E30C6F91-D7DA-4FAB-AD62-192AF26D3816}" type="parTrans" cxnId="{1551F38E-31E2-4A68-95AC-15B70FCA2060}">
      <dgm:prSet/>
      <dgm:spPr/>
      <dgm:t>
        <a:bodyPr/>
        <a:lstStyle/>
        <a:p>
          <a:endParaRPr lang="en-GB"/>
        </a:p>
      </dgm:t>
    </dgm:pt>
    <dgm:pt modelId="{2BB417D3-0E3D-4AC6-9B06-0B2EAB511D81}" type="sibTrans" cxnId="{1551F38E-31E2-4A68-95AC-15B70FCA2060}">
      <dgm:prSet/>
      <dgm:spPr/>
      <dgm:t>
        <a:bodyPr/>
        <a:lstStyle/>
        <a:p>
          <a:endParaRPr lang="en-GB"/>
        </a:p>
      </dgm:t>
    </dgm:pt>
    <dgm:pt modelId="{A347BC49-A07C-4819-9605-A51FE0230309}">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hlinkClick xmlns:r="http://schemas.openxmlformats.org/officeDocument/2006/relationships" r:id="rId3" action="ppaction://hlinksldjump"/>
            </a:rPr>
            <a:t>Establish Single Agency led plan</a:t>
          </a:r>
          <a:endParaRPr lang="en-GB" dirty="0">
            <a:latin typeface="Arial" panose="020B0604020202020204" pitchFamily="34" charset="0"/>
            <a:cs typeface="Arial" panose="020B0604020202020204" pitchFamily="34" charset="0"/>
          </a:endParaRPr>
        </a:p>
      </dgm:t>
    </dgm:pt>
    <dgm:pt modelId="{D959A885-55D2-4799-ABA4-E5169657BCC6}" type="parTrans" cxnId="{0327030D-1A69-4C83-A9E6-B845F5509B9D}">
      <dgm:prSet/>
      <dgm:spPr/>
      <dgm:t>
        <a:bodyPr/>
        <a:lstStyle/>
        <a:p>
          <a:endParaRPr lang="en-GB"/>
        </a:p>
      </dgm:t>
    </dgm:pt>
    <dgm:pt modelId="{53F9FF2F-CFB4-413A-B02C-B52EAB3E0167}" type="sibTrans" cxnId="{0327030D-1A69-4C83-A9E6-B845F5509B9D}">
      <dgm:prSet/>
      <dgm:spPr/>
      <dgm:t>
        <a:bodyPr/>
        <a:lstStyle/>
        <a:p>
          <a:endParaRPr lang="en-GB"/>
        </a:p>
      </dgm:t>
    </dgm:pt>
    <dgm:pt modelId="{C97F15FB-4933-4142-AF42-D9A589B35654}">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rPr>
            <a:t>Review Single Agency led plan </a:t>
          </a:r>
          <a:endParaRPr lang="en-GB" dirty="0">
            <a:latin typeface="Arial" panose="020B0604020202020204" pitchFamily="34" charset="0"/>
            <a:cs typeface="Arial" panose="020B0604020202020204" pitchFamily="34" charset="0"/>
          </a:endParaRPr>
        </a:p>
      </dgm:t>
    </dgm:pt>
    <dgm:pt modelId="{FC718B51-8B52-4CCE-9CF1-591B7DE80D0C}" type="parTrans" cxnId="{BB2D8557-F002-4F2E-8AC5-6D896D56B2DC}">
      <dgm:prSet/>
      <dgm:spPr/>
      <dgm:t>
        <a:bodyPr/>
        <a:lstStyle/>
        <a:p>
          <a:endParaRPr lang="en-GB"/>
        </a:p>
      </dgm:t>
    </dgm:pt>
    <dgm:pt modelId="{4863BC4D-3510-43B4-A4EA-D0295D6B34B6}" type="sibTrans" cxnId="{BB2D8557-F002-4F2E-8AC5-6D896D56B2DC}">
      <dgm:prSet/>
      <dgm:spPr/>
      <dgm:t>
        <a:bodyPr/>
        <a:lstStyle/>
        <a:p>
          <a:endParaRPr lang="en-GB"/>
        </a:p>
      </dgm:t>
    </dgm:pt>
    <dgm:pt modelId="{37C1FC6B-AF81-4C1E-9017-666770279E4B}">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rPr>
            <a:t>Create Multi Agency Plan</a:t>
          </a:r>
          <a:endParaRPr lang="en-GB" dirty="0">
            <a:latin typeface="Arial" panose="020B0604020202020204" pitchFamily="34" charset="0"/>
            <a:cs typeface="Arial" panose="020B0604020202020204" pitchFamily="34" charset="0"/>
          </a:endParaRPr>
        </a:p>
      </dgm:t>
    </dgm:pt>
    <dgm:pt modelId="{D941A6B9-D72F-40B6-8D13-9AD45E7D8FC0}" type="parTrans" cxnId="{A4C86820-9702-4E78-95C3-D89EA699EC30}">
      <dgm:prSet/>
      <dgm:spPr/>
      <dgm:t>
        <a:bodyPr/>
        <a:lstStyle/>
        <a:p>
          <a:endParaRPr lang="en-GB"/>
        </a:p>
      </dgm:t>
    </dgm:pt>
    <dgm:pt modelId="{E3465693-32C4-43C2-9429-B417786CFEBD}" type="sibTrans" cxnId="{A4C86820-9702-4E78-95C3-D89EA699EC30}">
      <dgm:prSet/>
      <dgm:spPr/>
      <dgm:t>
        <a:bodyPr/>
        <a:lstStyle/>
        <a:p>
          <a:endParaRPr lang="en-GB"/>
        </a:p>
      </dgm:t>
    </dgm:pt>
    <dgm:pt modelId="{9F3D71E7-6502-45FB-BC71-525453EE67E8}">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rPr>
            <a:t>Review Multi Agency Plan</a:t>
          </a:r>
          <a:endParaRPr lang="en-GB" dirty="0">
            <a:latin typeface="Arial" panose="020B0604020202020204" pitchFamily="34" charset="0"/>
            <a:cs typeface="Arial" panose="020B0604020202020204" pitchFamily="34" charset="0"/>
          </a:endParaRPr>
        </a:p>
      </dgm:t>
    </dgm:pt>
    <dgm:pt modelId="{E7D4BCE3-2077-4830-9D62-533C7CB5AF3C}" type="parTrans" cxnId="{34CE5C62-0D6A-4C9D-B940-88FD47EB810B}">
      <dgm:prSet/>
      <dgm:spPr/>
      <dgm:t>
        <a:bodyPr/>
        <a:lstStyle/>
        <a:p>
          <a:endParaRPr lang="en-GB"/>
        </a:p>
      </dgm:t>
    </dgm:pt>
    <dgm:pt modelId="{B40E08B8-DF8C-4F1F-8BAA-F249C930C77E}" type="sibTrans" cxnId="{34CE5C62-0D6A-4C9D-B940-88FD47EB810B}">
      <dgm:prSet/>
      <dgm:spPr/>
      <dgm:t>
        <a:bodyPr/>
        <a:lstStyle/>
        <a:p>
          <a:endParaRPr lang="en-GB"/>
        </a:p>
      </dgm:t>
    </dgm:pt>
    <dgm:pt modelId="{F1EFBA8D-6546-41DB-8F7C-1C5B045B0EA1}">
      <dgm:prSet/>
      <dgm:spPr/>
      <dgm:t>
        <a:bodyPr/>
        <a:lstStyle/>
        <a:p>
          <a:endParaRPr lang="en-GB"/>
        </a:p>
      </dgm:t>
    </dgm:pt>
    <dgm:pt modelId="{623BC4E8-482D-4ABD-A49B-95004BE73894}" type="parTrans" cxnId="{FF378914-0FC8-4B95-B0D4-2AF002C328F5}">
      <dgm:prSet/>
      <dgm:spPr/>
      <dgm:t>
        <a:bodyPr/>
        <a:lstStyle/>
        <a:p>
          <a:endParaRPr lang="en-GB"/>
        </a:p>
      </dgm:t>
    </dgm:pt>
    <dgm:pt modelId="{4928E257-75EE-4452-B523-921189C22C68}" type="sibTrans" cxnId="{FF378914-0FC8-4B95-B0D4-2AF002C328F5}">
      <dgm:prSet/>
      <dgm:spPr/>
      <dgm:t>
        <a:bodyPr/>
        <a:lstStyle/>
        <a:p>
          <a:endParaRPr lang="en-GB"/>
        </a:p>
      </dgm:t>
    </dgm:pt>
    <dgm:pt modelId="{5F62CF63-80CA-4B85-8139-65B294561DB1}">
      <dgm:prSet/>
      <dgm:spPr/>
      <dgm:t>
        <a:bodyPr/>
        <a:lstStyle/>
        <a:p>
          <a:endParaRPr lang="en-GB"/>
        </a:p>
      </dgm:t>
    </dgm:pt>
    <dgm:pt modelId="{001699ED-6347-49D1-B4F8-A1F7BCA514E5}" type="parTrans" cxnId="{7A21A1DE-2D78-489A-8513-6945086703A2}">
      <dgm:prSet/>
      <dgm:spPr/>
      <dgm:t>
        <a:bodyPr/>
        <a:lstStyle/>
        <a:p>
          <a:endParaRPr lang="en-GB"/>
        </a:p>
      </dgm:t>
    </dgm:pt>
    <dgm:pt modelId="{3BC77999-DEF0-43F0-A4CF-D63A1E81C6C0}" type="sibTrans" cxnId="{7A21A1DE-2D78-489A-8513-6945086703A2}">
      <dgm:prSet/>
      <dgm:spPr/>
      <dgm:t>
        <a:bodyPr/>
        <a:lstStyle/>
        <a:p>
          <a:endParaRPr lang="en-GB"/>
        </a:p>
      </dgm:t>
    </dgm:pt>
    <dgm:pt modelId="{DA80CB3E-B407-4AC2-9C6D-1282E9E730B9}">
      <dgm:prSet/>
      <dgm:spPr/>
      <dgm:t>
        <a:bodyPr/>
        <a:lstStyle/>
        <a:p>
          <a:endParaRPr lang="en-GB"/>
        </a:p>
      </dgm:t>
    </dgm:pt>
    <dgm:pt modelId="{7BBB0901-96D2-4EEA-A853-5F042019556D}" type="parTrans" cxnId="{587D9EC9-3DD1-48C6-89ED-E3A5F6D2D6C3}">
      <dgm:prSet/>
      <dgm:spPr/>
      <dgm:t>
        <a:bodyPr/>
        <a:lstStyle/>
        <a:p>
          <a:endParaRPr lang="en-GB"/>
        </a:p>
      </dgm:t>
    </dgm:pt>
    <dgm:pt modelId="{9EDD42D1-C48E-4BDA-9832-0936908B5852}" type="sibTrans" cxnId="{587D9EC9-3DD1-48C6-89ED-E3A5F6D2D6C3}">
      <dgm:prSet/>
      <dgm:spPr/>
      <dgm:t>
        <a:bodyPr/>
        <a:lstStyle/>
        <a:p>
          <a:endParaRPr lang="en-GB"/>
        </a:p>
      </dgm:t>
    </dgm:pt>
    <dgm:pt modelId="{4489AFE6-0194-4344-AE5E-36160B2CB08F}">
      <dgm:prSet/>
      <dgm:spPr/>
      <dgm:t>
        <a:bodyPr/>
        <a:lstStyle/>
        <a:p>
          <a:endParaRPr lang="en-GB"/>
        </a:p>
      </dgm:t>
    </dgm:pt>
    <dgm:pt modelId="{68402D1E-8309-4475-BE2C-D01AE6E5B299}" type="parTrans" cxnId="{D2A908A3-4ADE-4EAA-B9EB-A1A3C72E8C2B}">
      <dgm:prSet/>
      <dgm:spPr/>
      <dgm:t>
        <a:bodyPr/>
        <a:lstStyle/>
        <a:p>
          <a:endParaRPr lang="en-GB"/>
        </a:p>
      </dgm:t>
    </dgm:pt>
    <dgm:pt modelId="{BB69E552-8750-4F3C-B541-312EC784BB05}" type="sibTrans" cxnId="{D2A908A3-4ADE-4EAA-B9EB-A1A3C72E8C2B}">
      <dgm:prSet/>
      <dgm:spPr/>
      <dgm:t>
        <a:bodyPr/>
        <a:lstStyle/>
        <a:p>
          <a:endParaRPr lang="en-GB"/>
        </a:p>
      </dgm:t>
    </dgm:pt>
    <dgm:pt modelId="{30B30C8F-7E10-4777-B1FD-CB6503AD3519}">
      <dgm:prSet/>
      <dgm:spPr/>
      <dgm:t>
        <a:bodyPr/>
        <a:lstStyle/>
        <a:p>
          <a:endParaRPr lang="en-GB"/>
        </a:p>
      </dgm:t>
    </dgm:pt>
    <dgm:pt modelId="{7595661F-0998-4248-B126-DC612153AAC2}" type="parTrans" cxnId="{5628F66A-2A99-401B-AFD0-521D975EF516}">
      <dgm:prSet/>
      <dgm:spPr/>
      <dgm:t>
        <a:bodyPr/>
        <a:lstStyle/>
        <a:p>
          <a:endParaRPr lang="en-GB"/>
        </a:p>
      </dgm:t>
    </dgm:pt>
    <dgm:pt modelId="{FD0D847A-9B7F-4EAA-B30D-DDE8F61BBD60}" type="sibTrans" cxnId="{5628F66A-2A99-401B-AFD0-521D975EF516}">
      <dgm:prSet/>
      <dgm:spPr/>
      <dgm:t>
        <a:bodyPr/>
        <a:lstStyle/>
        <a:p>
          <a:endParaRPr lang="en-GB"/>
        </a:p>
      </dgm:t>
    </dgm:pt>
    <dgm:pt modelId="{C22C64E2-9F3E-4F0A-8101-62C961F07E99}">
      <dgm:prSet/>
      <dgm:spPr/>
      <dgm:t>
        <a:bodyPr/>
        <a:lstStyle/>
        <a:p>
          <a:endParaRPr lang="en-GB"/>
        </a:p>
      </dgm:t>
    </dgm:pt>
    <dgm:pt modelId="{1766D33D-385C-45F2-A392-0EDB9483E91A}" type="parTrans" cxnId="{2F1CE655-DED9-4F43-A410-3FD70D569188}">
      <dgm:prSet/>
      <dgm:spPr/>
      <dgm:t>
        <a:bodyPr/>
        <a:lstStyle/>
        <a:p>
          <a:endParaRPr lang="en-GB"/>
        </a:p>
      </dgm:t>
    </dgm:pt>
    <dgm:pt modelId="{D6C4B526-52C8-40C5-88A7-690F76ED8D15}" type="sibTrans" cxnId="{2F1CE655-DED9-4F43-A410-3FD70D569188}">
      <dgm:prSet/>
      <dgm:spPr/>
      <dgm:t>
        <a:bodyPr/>
        <a:lstStyle/>
        <a:p>
          <a:endParaRPr lang="en-GB"/>
        </a:p>
      </dgm:t>
    </dgm:pt>
    <dgm:pt modelId="{177AD78C-A356-4D1E-B10A-5A95FC98323C}">
      <dgm:prSet/>
      <dgm:spPr/>
      <dgm:t>
        <a:bodyPr/>
        <a:lstStyle/>
        <a:p>
          <a:endParaRPr lang="en-GB"/>
        </a:p>
      </dgm:t>
    </dgm:pt>
    <dgm:pt modelId="{6D25DF4B-1B5F-4EB7-AA69-FA54E6B46DB5}" type="parTrans" cxnId="{AF8C2F28-79B1-48AE-BDFF-9A40BD803556}">
      <dgm:prSet/>
      <dgm:spPr/>
      <dgm:t>
        <a:bodyPr/>
        <a:lstStyle/>
        <a:p>
          <a:endParaRPr lang="en-GB"/>
        </a:p>
      </dgm:t>
    </dgm:pt>
    <dgm:pt modelId="{7D25F2D0-1DB4-4D37-A789-3BDE6D244F26}" type="sibTrans" cxnId="{AF8C2F28-79B1-48AE-BDFF-9A40BD803556}">
      <dgm:prSet/>
      <dgm:spPr/>
      <dgm:t>
        <a:bodyPr/>
        <a:lstStyle/>
        <a:p>
          <a:endParaRPr lang="en-GB"/>
        </a:p>
      </dgm:t>
    </dgm:pt>
    <dgm:pt modelId="{D5FE2C70-EDB5-4783-A622-908AC79A29BC}">
      <dgm:prSet/>
      <dgm:spPr/>
      <dgm:t>
        <a:bodyPr/>
        <a:lstStyle/>
        <a:p>
          <a:endParaRPr lang="en-GB"/>
        </a:p>
      </dgm:t>
    </dgm:pt>
    <dgm:pt modelId="{08A671B0-7D8A-4BDB-8BE2-3D26B80B1E9A}" type="parTrans" cxnId="{2472A3FC-2AF1-404C-9C49-A4E25361C2FE}">
      <dgm:prSet/>
      <dgm:spPr/>
      <dgm:t>
        <a:bodyPr/>
        <a:lstStyle/>
        <a:p>
          <a:endParaRPr lang="en-GB"/>
        </a:p>
      </dgm:t>
    </dgm:pt>
    <dgm:pt modelId="{62E5A9CB-71FA-4899-80AA-D460FE008D9E}" type="sibTrans" cxnId="{2472A3FC-2AF1-404C-9C49-A4E25361C2FE}">
      <dgm:prSet/>
      <dgm:spPr/>
      <dgm:t>
        <a:bodyPr/>
        <a:lstStyle/>
        <a:p>
          <a:endParaRPr lang="en-GB"/>
        </a:p>
      </dgm:t>
    </dgm:pt>
    <dgm:pt modelId="{9FC00A95-0963-4298-A8AD-6A1DBCB1D79B}">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hlinkClick xmlns:r="http://schemas.openxmlformats.org/officeDocument/2006/relationships" r:id="rId4" action="ppaction://hlinksldjump"/>
            </a:rPr>
            <a:t>My World Triangle Assessment  </a:t>
          </a:r>
          <a:endParaRPr lang="en-GB" dirty="0"/>
        </a:p>
      </dgm:t>
    </dgm:pt>
    <dgm:pt modelId="{BA5F6461-C6F5-4EAD-BA5B-3FE73A2B370A}" type="parTrans" cxnId="{F06E59FD-E2D9-46DA-8A1A-4B680082498C}">
      <dgm:prSet/>
      <dgm:spPr/>
      <dgm:t>
        <a:bodyPr/>
        <a:lstStyle/>
        <a:p>
          <a:endParaRPr lang="en-GB"/>
        </a:p>
      </dgm:t>
    </dgm:pt>
    <dgm:pt modelId="{5B7F5472-22A9-40E8-A65B-09AD6619E35C}" type="sibTrans" cxnId="{F06E59FD-E2D9-46DA-8A1A-4B680082498C}">
      <dgm:prSet/>
      <dgm:spPr/>
      <dgm:t>
        <a:bodyPr/>
        <a:lstStyle/>
        <a:p>
          <a:endParaRPr lang="en-GB"/>
        </a:p>
      </dgm:t>
    </dgm:pt>
    <dgm:pt modelId="{1F56A129-9F69-43E6-8E00-DC93089AD915}">
      <dgm:prSet/>
      <dgm:spPr/>
      <dgm:t>
        <a:bodyPr/>
        <a:lstStyle/>
        <a:p>
          <a:endParaRPr lang="en-GB"/>
        </a:p>
      </dgm:t>
    </dgm:pt>
    <dgm:pt modelId="{C171395F-2CCE-476C-91BA-11B90D85AA46}" type="parTrans" cxnId="{2C0A4C20-4968-454B-86F9-3378B83EE6F5}">
      <dgm:prSet/>
      <dgm:spPr/>
      <dgm:t>
        <a:bodyPr/>
        <a:lstStyle/>
        <a:p>
          <a:endParaRPr lang="en-GB"/>
        </a:p>
      </dgm:t>
    </dgm:pt>
    <dgm:pt modelId="{1519D9E8-0D72-43BF-B4FB-854062648CF0}" type="sibTrans" cxnId="{2C0A4C20-4968-454B-86F9-3378B83EE6F5}">
      <dgm:prSet/>
      <dgm:spPr/>
      <dgm:t>
        <a:bodyPr/>
        <a:lstStyle/>
        <a:p>
          <a:endParaRPr lang="en-GB"/>
        </a:p>
      </dgm:t>
    </dgm:pt>
    <dgm:pt modelId="{53043901-C63B-4A76-8557-FBED5A6544D8}">
      <dgm:prSet/>
      <dgm:spPr/>
      <dgm:t>
        <a:bodyPr/>
        <a:lstStyle/>
        <a:p>
          <a:endParaRPr lang="en-GB"/>
        </a:p>
      </dgm:t>
    </dgm:pt>
    <dgm:pt modelId="{96559A38-0F49-4DCE-9A49-6C580DEC4395}" type="parTrans" cxnId="{D91BF0CD-45A6-43DF-B851-B124B556FE90}">
      <dgm:prSet/>
      <dgm:spPr/>
      <dgm:t>
        <a:bodyPr/>
        <a:lstStyle/>
        <a:p>
          <a:endParaRPr lang="en-GB"/>
        </a:p>
      </dgm:t>
    </dgm:pt>
    <dgm:pt modelId="{80478B8F-F75F-484C-AF87-0BFB855F51ED}" type="sibTrans" cxnId="{D91BF0CD-45A6-43DF-B851-B124B556FE90}">
      <dgm:prSet/>
      <dgm:spPr/>
      <dgm:t>
        <a:bodyPr/>
        <a:lstStyle/>
        <a:p>
          <a:endParaRPr lang="en-GB"/>
        </a:p>
      </dgm:t>
    </dgm:pt>
    <dgm:pt modelId="{2F241FB9-B953-4B50-8D55-CDD337012898}">
      <dgm:prSet/>
      <dgm:spPr/>
      <dgm:t>
        <a:bodyPr/>
        <a:lstStyle/>
        <a:p>
          <a:endParaRPr lang="en-GB"/>
        </a:p>
      </dgm:t>
    </dgm:pt>
    <dgm:pt modelId="{D176CB73-1777-4218-9CD3-D332B60B5D0C}" type="parTrans" cxnId="{BC04136F-80D1-4A3C-AA76-E37B27151F92}">
      <dgm:prSet/>
      <dgm:spPr/>
      <dgm:t>
        <a:bodyPr/>
        <a:lstStyle/>
        <a:p>
          <a:endParaRPr lang="en-GB"/>
        </a:p>
      </dgm:t>
    </dgm:pt>
    <dgm:pt modelId="{9DAC4A36-7808-42F3-8D3D-5D3D5E5E03A3}" type="sibTrans" cxnId="{BC04136F-80D1-4A3C-AA76-E37B27151F92}">
      <dgm:prSet/>
      <dgm:spPr/>
      <dgm:t>
        <a:bodyPr/>
        <a:lstStyle/>
        <a:p>
          <a:endParaRPr lang="en-GB"/>
        </a:p>
      </dgm:t>
    </dgm:pt>
    <dgm:pt modelId="{081DCE47-26C9-4490-828A-80B601AEC9A0}">
      <dgm:prSet/>
      <dgm:spPr/>
      <dgm:t>
        <a:bodyPr/>
        <a:lstStyle/>
        <a:p>
          <a:endParaRPr lang="en-GB"/>
        </a:p>
      </dgm:t>
    </dgm:pt>
    <dgm:pt modelId="{D06A240D-FF0B-4F57-AB7C-8C7E6528D8FC}" type="parTrans" cxnId="{6441AA7D-51F4-49C9-97E8-B234E7A1CD06}">
      <dgm:prSet/>
      <dgm:spPr/>
      <dgm:t>
        <a:bodyPr/>
        <a:lstStyle/>
        <a:p>
          <a:endParaRPr lang="en-GB"/>
        </a:p>
      </dgm:t>
    </dgm:pt>
    <dgm:pt modelId="{78263C7A-2F8E-4823-992F-1D97E4D5C75B}" type="sibTrans" cxnId="{6441AA7D-51F4-49C9-97E8-B234E7A1CD06}">
      <dgm:prSet/>
      <dgm:spPr/>
      <dgm:t>
        <a:bodyPr/>
        <a:lstStyle/>
        <a:p>
          <a:endParaRPr lang="en-GB"/>
        </a:p>
      </dgm:t>
    </dgm:pt>
    <dgm:pt modelId="{EAEA10D8-B200-447A-B309-179CEAA30F76}">
      <dgm:prSet/>
      <dgm:spPr/>
      <dgm:t>
        <a:bodyPr/>
        <a:lstStyle/>
        <a:p>
          <a:endParaRPr lang="en-GB"/>
        </a:p>
      </dgm:t>
    </dgm:pt>
    <dgm:pt modelId="{80A7731B-237B-4299-B352-E90F82254A90}" type="parTrans" cxnId="{F1AD0663-7D24-45AF-A882-6A44D847BA8E}">
      <dgm:prSet/>
      <dgm:spPr/>
      <dgm:t>
        <a:bodyPr/>
        <a:lstStyle/>
        <a:p>
          <a:endParaRPr lang="en-GB"/>
        </a:p>
      </dgm:t>
    </dgm:pt>
    <dgm:pt modelId="{F5492F86-520D-4579-AC77-CB4E9C976524}" type="sibTrans" cxnId="{F1AD0663-7D24-45AF-A882-6A44D847BA8E}">
      <dgm:prSet/>
      <dgm:spPr/>
      <dgm:t>
        <a:bodyPr/>
        <a:lstStyle/>
        <a:p>
          <a:endParaRPr lang="en-GB"/>
        </a:p>
      </dgm:t>
    </dgm:pt>
    <dgm:pt modelId="{274A4F17-81C6-4105-AC76-CA070A84A573}" type="pres">
      <dgm:prSet presAssocID="{B7F940DE-19A0-4CAC-A6E8-E1FA62BE78D5}" presName="Name0" presStyleCnt="0">
        <dgm:presLayoutVars>
          <dgm:chPref val="3"/>
          <dgm:dir/>
          <dgm:animLvl val="lvl"/>
          <dgm:resizeHandles/>
        </dgm:presLayoutVars>
      </dgm:prSet>
      <dgm:spPr/>
      <dgm:t>
        <a:bodyPr/>
        <a:lstStyle/>
        <a:p>
          <a:endParaRPr lang="en-GB"/>
        </a:p>
      </dgm:t>
    </dgm:pt>
    <dgm:pt modelId="{7DF9AF65-2EC2-4AE3-971D-36820916CFA8}" type="pres">
      <dgm:prSet presAssocID="{5AAA52E5-4F77-4EB6-8160-A8E26ED7E605}" presName="horFlow" presStyleCnt="0"/>
      <dgm:spPr/>
    </dgm:pt>
    <dgm:pt modelId="{4E7A2642-5EB6-4DEC-A487-E404EAA5BC23}" type="pres">
      <dgm:prSet presAssocID="{5AAA52E5-4F77-4EB6-8160-A8E26ED7E605}" presName="bigChev" presStyleLbl="node1" presStyleIdx="0" presStyleCnt="4"/>
      <dgm:spPr/>
      <dgm:t>
        <a:bodyPr/>
        <a:lstStyle/>
        <a:p>
          <a:endParaRPr lang="en-GB"/>
        </a:p>
      </dgm:t>
    </dgm:pt>
    <dgm:pt modelId="{740D9A6D-4CEF-4204-89FC-A947E94EBAA0}" type="pres">
      <dgm:prSet presAssocID="{623BC4E8-482D-4ABD-A49B-95004BE73894}" presName="parTrans" presStyleCnt="0"/>
      <dgm:spPr/>
    </dgm:pt>
    <dgm:pt modelId="{D96640DF-137B-48C4-8C61-F672E5E48CED}" type="pres">
      <dgm:prSet presAssocID="{F1EFBA8D-6546-41DB-8F7C-1C5B045B0EA1}" presName="node" presStyleLbl="alignAccFollowNode1" presStyleIdx="0" presStyleCnt="20">
        <dgm:presLayoutVars>
          <dgm:bulletEnabled val="1"/>
        </dgm:presLayoutVars>
      </dgm:prSet>
      <dgm:spPr/>
      <dgm:t>
        <a:bodyPr/>
        <a:lstStyle/>
        <a:p>
          <a:endParaRPr lang="en-GB"/>
        </a:p>
      </dgm:t>
    </dgm:pt>
    <dgm:pt modelId="{98C5ABF8-8710-438E-8895-F839A38BA930}" type="pres">
      <dgm:prSet presAssocID="{4928E257-75EE-4452-B523-921189C22C68}" presName="sibTrans" presStyleCnt="0"/>
      <dgm:spPr/>
    </dgm:pt>
    <dgm:pt modelId="{8D4C22C6-F1C7-4079-8368-A3C46933C8E3}" type="pres">
      <dgm:prSet presAssocID="{5F62CF63-80CA-4B85-8139-65B294561DB1}" presName="node" presStyleLbl="alignAccFollowNode1" presStyleIdx="1" presStyleCnt="20">
        <dgm:presLayoutVars>
          <dgm:bulletEnabled val="1"/>
        </dgm:presLayoutVars>
      </dgm:prSet>
      <dgm:spPr/>
      <dgm:t>
        <a:bodyPr/>
        <a:lstStyle/>
        <a:p>
          <a:endParaRPr lang="en-GB"/>
        </a:p>
      </dgm:t>
    </dgm:pt>
    <dgm:pt modelId="{813EA272-8765-4E65-AF88-0781CC5A54D3}" type="pres">
      <dgm:prSet presAssocID="{3BC77999-DEF0-43F0-A4CF-D63A1E81C6C0}" presName="sibTrans" presStyleCnt="0"/>
      <dgm:spPr/>
    </dgm:pt>
    <dgm:pt modelId="{717C11D7-0124-40E0-9A75-BCE4AECD303C}" type="pres">
      <dgm:prSet presAssocID="{DA80CB3E-B407-4AC2-9C6D-1282E9E730B9}" presName="node" presStyleLbl="alignAccFollowNode1" presStyleIdx="2" presStyleCnt="20">
        <dgm:presLayoutVars>
          <dgm:bulletEnabled val="1"/>
        </dgm:presLayoutVars>
      </dgm:prSet>
      <dgm:spPr/>
      <dgm:t>
        <a:bodyPr/>
        <a:lstStyle/>
        <a:p>
          <a:endParaRPr lang="en-GB"/>
        </a:p>
      </dgm:t>
    </dgm:pt>
    <dgm:pt modelId="{9B68DBAB-6255-4A72-9FDB-32BB0179E4A1}" type="pres">
      <dgm:prSet presAssocID="{9EDD42D1-C48E-4BDA-9832-0936908B5852}" presName="sibTrans" presStyleCnt="0"/>
      <dgm:spPr/>
    </dgm:pt>
    <dgm:pt modelId="{BFC24AE2-8853-4179-8FE6-74DC4201E4CF}" type="pres">
      <dgm:prSet presAssocID="{1F56A129-9F69-43E6-8E00-DC93089AD915}" presName="node" presStyleLbl="alignAccFollowNode1" presStyleIdx="3" presStyleCnt="20">
        <dgm:presLayoutVars>
          <dgm:bulletEnabled val="1"/>
        </dgm:presLayoutVars>
      </dgm:prSet>
      <dgm:spPr/>
      <dgm:t>
        <a:bodyPr/>
        <a:lstStyle/>
        <a:p>
          <a:endParaRPr lang="en-GB"/>
        </a:p>
      </dgm:t>
    </dgm:pt>
    <dgm:pt modelId="{2769DD94-7411-44BF-90A0-FB1A409D0E79}" type="pres">
      <dgm:prSet presAssocID="{1519D9E8-0D72-43BF-B4FB-854062648CF0}" presName="sibTrans" presStyleCnt="0"/>
      <dgm:spPr/>
    </dgm:pt>
    <dgm:pt modelId="{91CE004E-84A5-4641-BF85-50FE8314CEBE}" type="pres">
      <dgm:prSet presAssocID="{EAEA10D8-B200-447A-B309-179CEAA30F76}" presName="node" presStyleLbl="alignAccFollowNode1" presStyleIdx="4" presStyleCnt="20">
        <dgm:presLayoutVars>
          <dgm:bulletEnabled val="1"/>
        </dgm:presLayoutVars>
      </dgm:prSet>
      <dgm:spPr/>
      <dgm:t>
        <a:bodyPr/>
        <a:lstStyle/>
        <a:p>
          <a:endParaRPr lang="en-GB"/>
        </a:p>
      </dgm:t>
    </dgm:pt>
    <dgm:pt modelId="{E392E211-9D69-471C-9C78-0979588F3DC3}" type="pres">
      <dgm:prSet presAssocID="{5AAA52E5-4F77-4EB6-8160-A8E26ED7E605}" presName="vSp" presStyleCnt="0"/>
      <dgm:spPr/>
    </dgm:pt>
    <dgm:pt modelId="{77AE2EB5-E5D4-472B-AA97-8F43E3348D57}" type="pres">
      <dgm:prSet presAssocID="{C0C0DF4A-99E7-44B2-8B66-AA7431B9E4DD}" presName="horFlow" presStyleCnt="0"/>
      <dgm:spPr/>
    </dgm:pt>
    <dgm:pt modelId="{715F28F7-4F7A-4D49-B665-D808C6582022}" type="pres">
      <dgm:prSet presAssocID="{C0C0DF4A-99E7-44B2-8B66-AA7431B9E4DD}" presName="bigChev" presStyleLbl="node1" presStyleIdx="1" presStyleCnt="4"/>
      <dgm:spPr/>
      <dgm:t>
        <a:bodyPr/>
        <a:lstStyle/>
        <a:p>
          <a:endParaRPr lang="en-GB"/>
        </a:p>
      </dgm:t>
    </dgm:pt>
    <dgm:pt modelId="{343AD4CD-3E6F-4D03-BB39-400352EF29AB}" type="pres">
      <dgm:prSet presAssocID="{68402D1E-8309-4475-BE2C-D01AE6E5B299}" presName="parTrans" presStyleCnt="0"/>
      <dgm:spPr/>
    </dgm:pt>
    <dgm:pt modelId="{6C0E6EA9-BCFE-442D-B3FA-52CDBF7C45A5}" type="pres">
      <dgm:prSet presAssocID="{4489AFE6-0194-4344-AE5E-36160B2CB08F}" presName="node" presStyleLbl="alignAccFollowNode1" presStyleIdx="5" presStyleCnt="20">
        <dgm:presLayoutVars>
          <dgm:bulletEnabled val="1"/>
        </dgm:presLayoutVars>
      </dgm:prSet>
      <dgm:spPr/>
      <dgm:t>
        <a:bodyPr/>
        <a:lstStyle/>
        <a:p>
          <a:endParaRPr lang="en-GB"/>
        </a:p>
      </dgm:t>
    </dgm:pt>
    <dgm:pt modelId="{1F9C8DE5-C6DA-49A0-902F-F3C9F175E742}" type="pres">
      <dgm:prSet presAssocID="{BB69E552-8750-4F3C-B541-312EC784BB05}" presName="sibTrans" presStyleCnt="0"/>
      <dgm:spPr/>
    </dgm:pt>
    <dgm:pt modelId="{A3086F76-F036-48DB-87F0-F20716A3C958}" type="pres">
      <dgm:prSet presAssocID="{177AD78C-A356-4D1E-B10A-5A95FC98323C}" presName="node" presStyleLbl="alignAccFollowNode1" presStyleIdx="6" presStyleCnt="20">
        <dgm:presLayoutVars>
          <dgm:bulletEnabled val="1"/>
        </dgm:presLayoutVars>
      </dgm:prSet>
      <dgm:spPr/>
      <dgm:t>
        <a:bodyPr/>
        <a:lstStyle/>
        <a:p>
          <a:endParaRPr lang="en-GB"/>
        </a:p>
      </dgm:t>
    </dgm:pt>
    <dgm:pt modelId="{D8485896-2280-4D31-B0D0-FA922930284D}" type="pres">
      <dgm:prSet presAssocID="{7D25F2D0-1DB4-4D37-A789-3BDE6D244F26}" presName="sibTrans" presStyleCnt="0"/>
      <dgm:spPr/>
    </dgm:pt>
    <dgm:pt modelId="{903FBD31-2EFA-44B2-8C9A-324FC3E2990F}" type="pres">
      <dgm:prSet presAssocID="{081DCE47-26C9-4490-828A-80B601AEC9A0}" presName="node" presStyleLbl="alignAccFollowNode1" presStyleIdx="7" presStyleCnt="20">
        <dgm:presLayoutVars>
          <dgm:bulletEnabled val="1"/>
        </dgm:presLayoutVars>
      </dgm:prSet>
      <dgm:spPr/>
      <dgm:t>
        <a:bodyPr/>
        <a:lstStyle/>
        <a:p>
          <a:endParaRPr lang="en-GB"/>
        </a:p>
      </dgm:t>
    </dgm:pt>
    <dgm:pt modelId="{C5EE621A-5110-47E9-A1BD-E4205A421867}" type="pres">
      <dgm:prSet presAssocID="{78263C7A-2F8E-4823-992F-1D97E4D5C75B}" presName="sibTrans" presStyleCnt="0"/>
      <dgm:spPr/>
    </dgm:pt>
    <dgm:pt modelId="{779D06C8-E783-4335-92EE-B0376150FBD6}" type="pres">
      <dgm:prSet presAssocID="{37C1FC6B-AF81-4C1E-9017-666770279E4B}" presName="node" presStyleLbl="alignAccFollowNode1" presStyleIdx="8" presStyleCnt="20">
        <dgm:presLayoutVars>
          <dgm:bulletEnabled val="1"/>
        </dgm:presLayoutVars>
      </dgm:prSet>
      <dgm:spPr/>
      <dgm:t>
        <a:bodyPr/>
        <a:lstStyle/>
        <a:p>
          <a:endParaRPr lang="en-GB"/>
        </a:p>
      </dgm:t>
    </dgm:pt>
    <dgm:pt modelId="{601BBA01-3A6B-4A61-BF60-968B63F249BB}" type="pres">
      <dgm:prSet presAssocID="{E3465693-32C4-43C2-9429-B417786CFEBD}" presName="sibTrans" presStyleCnt="0"/>
      <dgm:spPr/>
    </dgm:pt>
    <dgm:pt modelId="{2CDC3F0B-5A0E-4D3E-AACB-B0CF0DD1D5B3}" type="pres">
      <dgm:prSet presAssocID="{9F3D71E7-6502-45FB-BC71-525453EE67E8}" presName="node" presStyleLbl="alignAccFollowNode1" presStyleIdx="9" presStyleCnt="20">
        <dgm:presLayoutVars>
          <dgm:bulletEnabled val="1"/>
        </dgm:presLayoutVars>
      </dgm:prSet>
      <dgm:spPr/>
      <dgm:t>
        <a:bodyPr/>
        <a:lstStyle/>
        <a:p>
          <a:endParaRPr lang="en-GB"/>
        </a:p>
      </dgm:t>
    </dgm:pt>
    <dgm:pt modelId="{61645F12-ADFF-436A-A3EF-CCF772E6864C}" type="pres">
      <dgm:prSet presAssocID="{C0C0DF4A-99E7-44B2-8B66-AA7431B9E4DD}" presName="vSp" presStyleCnt="0"/>
      <dgm:spPr/>
    </dgm:pt>
    <dgm:pt modelId="{09DC0B82-33C9-42DE-976B-82159A98CE65}" type="pres">
      <dgm:prSet presAssocID="{7D3C0FD9-8A0A-4864-B323-C706EDA76198}" presName="horFlow" presStyleCnt="0"/>
      <dgm:spPr/>
    </dgm:pt>
    <dgm:pt modelId="{2822F49F-8A03-42EC-8156-2F41AFC3087F}" type="pres">
      <dgm:prSet presAssocID="{7D3C0FD9-8A0A-4864-B323-C706EDA76198}" presName="bigChev" presStyleLbl="node1" presStyleIdx="2" presStyleCnt="4"/>
      <dgm:spPr/>
      <dgm:t>
        <a:bodyPr/>
        <a:lstStyle/>
        <a:p>
          <a:endParaRPr lang="en-GB"/>
        </a:p>
      </dgm:t>
    </dgm:pt>
    <dgm:pt modelId="{EAC34B36-3368-4DC6-8ED6-5F7A956D7ED5}" type="pres">
      <dgm:prSet presAssocID="{7595661F-0998-4248-B126-DC612153AAC2}" presName="parTrans" presStyleCnt="0"/>
      <dgm:spPr/>
    </dgm:pt>
    <dgm:pt modelId="{36037050-5D4D-4E46-8882-0585F0C6A3E5}" type="pres">
      <dgm:prSet presAssocID="{30B30C8F-7E10-4777-B1FD-CB6503AD3519}" presName="node" presStyleLbl="alignAccFollowNode1" presStyleIdx="10" presStyleCnt="20">
        <dgm:presLayoutVars>
          <dgm:bulletEnabled val="1"/>
        </dgm:presLayoutVars>
      </dgm:prSet>
      <dgm:spPr/>
      <dgm:t>
        <a:bodyPr/>
        <a:lstStyle/>
        <a:p>
          <a:endParaRPr lang="en-GB"/>
        </a:p>
      </dgm:t>
    </dgm:pt>
    <dgm:pt modelId="{42B5CBE3-25E8-4C4D-BF85-951439AEC567}" type="pres">
      <dgm:prSet presAssocID="{FD0D847A-9B7F-4EAA-B30D-DDE8F61BBD60}" presName="sibTrans" presStyleCnt="0"/>
      <dgm:spPr/>
    </dgm:pt>
    <dgm:pt modelId="{0BEDDAED-C96D-4DDC-9EE6-23A09304CDD0}" type="pres">
      <dgm:prSet presAssocID="{A347BC49-A07C-4819-9605-A51FE0230309}" presName="node" presStyleLbl="alignAccFollowNode1" presStyleIdx="11" presStyleCnt="20">
        <dgm:presLayoutVars>
          <dgm:bulletEnabled val="1"/>
        </dgm:presLayoutVars>
      </dgm:prSet>
      <dgm:spPr/>
      <dgm:t>
        <a:bodyPr/>
        <a:lstStyle/>
        <a:p>
          <a:endParaRPr lang="en-GB"/>
        </a:p>
      </dgm:t>
    </dgm:pt>
    <dgm:pt modelId="{EDEA4AE1-3CF1-4E2E-832F-1EFDEEA76A07}" type="pres">
      <dgm:prSet presAssocID="{53F9FF2F-CFB4-413A-B02C-B52EAB3E0167}" presName="sibTrans" presStyleCnt="0"/>
      <dgm:spPr/>
    </dgm:pt>
    <dgm:pt modelId="{13437BCD-1F51-49DB-9162-807BC3C06290}" type="pres">
      <dgm:prSet presAssocID="{C97F15FB-4933-4142-AF42-D9A589B35654}" presName="node" presStyleLbl="alignAccFollowNode1" presStyleIdx="12" presStyleCnt="20">
        <dgm:presLayoutVars>
          <dgm:bulletEnabled val="1"/>
        </dgm:presLayoutVars>
      </dgm:prSet>
      <dgm:spPr/>
      <dgm:t>
        <a:bodyPr/>
        <a:lstStyle/>
        <a:p>
          <a:endParaRPr lang="en-GB"/>
        </a:p>
      </dgm:t>
    </dgm:pt>
    <dgm:pt modelId="{56436B9A-A990-42E4-BE54-74C3248F8397}" type="pres">
      <dgm:prSet presAssocID="{4863BC4D-3510-43B4-A4EA-D0295D6B34B6}" presName="sibTrans" presStyleCnt="0"/>
      <dgm:spPr/>
    </dgm:pt>
    <dgm:pt modelId="{B798B1EF-63DF-459B-91D0-C1BE9C12C8AB}" type="pres">
      <dgm:prSet presAssocID="{9FC00A95-0963-4298-A8AD-6A1DBCB1D79B}" presName="node" presStyleLbl="alignAccFollowNode1" presStyleIdx="13" presStyleCnt="20">
        <dgm:presLayoutVars>
          <dgm:bulletEnabled val="1"/>
        </dgm:presLayoutVars>
      </dgm:prSet>
      <dgm:spPr/>
      <dgm:t>
        <a:bodyPr/>
        <a:lstStyle/>
        <a:p>
          <a:endParaRPr lang="en-GB"/>
        </a:p>
      </dgm:t>
    </dgm:pt>
    <dgm:pt modelId="{0CB2A35A-2239-4977-A2D1-E74C0B802F82}" type="pres">
      <dgm:prSet presAssocID="{5B7F5472-22A9-40E8-A65B-09AD6619E35C}" presName="sibTrans" presStyleCnt="0"/>
      <dgm:spPr/>
    </dgm:pt>
    <dgm:pt modelId="{997C55B9-1F6C-4EB5-A870-ED6C03A8747F}" type="pres">
      <dgm:prSet presAssocID="{2F241FB9-B953-4B50-8D55-CDD337012898}" presName="node" presStyleLbl="alignAccFollowNode1" presStyleIdx="14" presStyleCnt="20">
        <dgm:presLayoutVars>
          <dgm:bulletEnabled val="1"/>
        </dgm:presLayoutVars>
      </dgm:prSet>
      <dgm:spPr/>
      <dgm:t>
        <a:bodyPr/>
        <a:lstStyle/>
        <a:p>
          <a:endParaRPr lang="en-GB"/>
        </a:p>
      </dgm:t>
    </dgm:pt>
    <dgm:pt modelId="{13CADA23-71F4-4A3C-BD89-A68660A41476}" type="pres">
      <dgm:prSet presAssocID="{7D3C0FD9-8A0A-4864-B323-C706EDA76198}" presName="vSp" presStyleCnt="0"/>
      <dgm:spPr/>
    </dgm:pt>
    <dgm:pt modelId="{2BEC96EA-9373-4E4E-95B0-64EADCB3562A}" type="pres">
      <dgm:prSet presAssocID="{679B4F46-0D39-42F8-9737-57883F5E26B4}" presName="horFlow" presStyleCnt="0"/>
      <dgm:spPr/>
    </dgm:pt>
    <dgm:pt modelId="{C9B9B274-221A-41E6-89AB-BF5429590953}" type="pres">
      <dgm:prSet presAssocID="{679B4F46-0D39-42F8-9737-57883F5E26B4}" presName="bigChev" presStyleLbl="node1" presStyleIdx="3" presStyleCnt="4"/>
      <dgm:spPr/>
      <dgm:t>
        <a:bodyPr/>
        <a:lstStyle/>
        <a:p>
          <a:endParaRPr lang="en-GB"/>
        </a:p>
      </dgm:t>
    </dgm:pt>
    <dgm:pt modelId="{30E071D2-8B2A-43D9-9A88-7032C1269CA1}" type="pres">
      <dgm:prSet presAssocID="{ABA2D7B9-0056-4F07-A974-D181ECC9BA4B}" presName="parTrans" presStyleCnt="0"/>
      <dgm:spPr/>
    </dgm:pt>
    <dgm:pt modelId="{A9C5CACF-4F79-48A1-AC72-F65F9754EAB4}" type="pres">
      <dgm:prSet presAssocID="{92296EB8-32D1-4619-AD2A-7E8832BDD82F}" presName="node" presStyleLbl="alignAccFollowNode1" presStyleIdx="15" presStyleCnt="20">
        <dgm:presLayoutVars>
          <dgm:bulletEnabled val="1"/>
        </dgm:presLayoutVars>
      </dgm:prSet>
      <dgm:spPr/>
      <dgm:t>
        <a:bodyPr/>
        <a:lstStyle/>
        <a:p>
          <a:endParaRPr lang="en-GB"/>
        </a:p>
      </dgm:t>
    </dgm:pt>
    <dgm:pt modelId="{5594BE2D-97CA-4790-87D3-B009FE69EC57}" type="pres">
      <dgm:prSet presAssocID="{3EBACA98-41C7-4241-9CA7-91671726B775}" presName="sibTrans" presStyleCnt="0"/>
      <dgm:spPr/>
    </dgm:pt>
    <dgm:pt modelId="{79F3999A-BBF8-4DA5-97AB-DF6716E0F87D}" type="pres">
      <dgm:prSet presAssocID="{1AFBC84E-7644-4EBF-8581-3CA5F6525D75}" presName="node" presStyleLbl="alignAccFollowNode1" presStyleIdx="16" presStyleCnt="20">
        <dgm:presLayoutVars>
          <dgm:bulletEnabled val="1"/>
        </dgm:presLayoutVars>
      </dgm:prSet>
      <dgm:spPr/>
      <dgm:t>
        <a:bodyPr/>
        <a:lstStyle/>
        <a:p>
          <a:endParaRPr lang="en-GB"/>
        </a:p>
      </dgm:t>
    </dgm:pt>
    <dgm:pt modelId="{4BCF84DB-8C29-40BD-B6A7-246223577A83}" type="pres">
      <dgm:prSet presAssocID="{5CB6AED3-4BC8-46BC-B730-92FA0E3CF314}" presName="sibTrans" presStyleCnt="0"/>
      <dgm:spPr/>
    </dgm:pt>
    <dgm:pt modelId="{66AC830D-28C8-4AB2-8459-A16A66EF750F}" type="pres">
      <dgm:prSet presAssocID="{C22C64E2-9F3E-4F0A-8101-62C961F07E99}" presName="node" presStyleLbl="alignAccFollowNode1" presStyleIdx="17" presStyleCnt="20">
        <dgm:presLayoutVars>
          <dgm:bulletEnabled val="1"/>
        </dgm:presLayoutVars>
      </dgm:prSet>
      <dgm:spPr/>
      <dgm:t>
        <a:bodyPr/>
        <a:lstStyle/>
        <a:p>
          <a:endParaRPr lang="en-GB"/>
        </a:p>
      </dgm:t>
    </dgm:pt>
    <dgm:pt modelId="{B9E244C9-A4AD-4EC8-BDE2-BB1E1512FB12}" type="pres">
      <dgm:prSet presAssocID="{D6C4B526-52C8-40C5-88A7-690F76ED8D15}" presName="sibTrans" presStyleCnt="0"/>
      <dgm:spPr/>
    </dgm:pt>
    <dgm:pt modelId="{B207855C-EAFD-472A-8A7F-6DC69434BFC9}" type="pres">
      <dgm:prSet presAssocID="{D5FE2C70-EDB5-4783-A622-908AC79A29BC}" presName="node" presStyleLbl="alignAccFollowNode1" presStyleIdx="18" presStyleCnt="20">
        <dgm:presLayoutVars>
          <dgm:bulletEnabled val="1"/>
        </dgm:presLayoutVars>
      </dgm:prSet>
      <dgm:spPr/>
      <dgm:t>
        <a:bodyPr/>
        <a:lstStyle/>
        <a:p>
          <a:endParaRPr lang="en-GB"/>
        </a:p>
      </dgm:t>
    </dgm:pt>
    <dgm:pt modelId="{5A9715BF-0800-4D8D-B4F1-66E55F97A517}" type="pres">
      <dgm:prSet presAssocID="{62E5A9CB-71FA-4899-80AA-D460FE008D9E}" presName="sibTrans" presStyleCnt="0"/>
      <dgm:spPr/>
    </dgm:pt>
    <dgm:pt modelId="{5FB93770-3824-42D4-8B2A-DD84F15A4788}" type="pres">
      <dgm:prSet presAssocID="{53043901-C63B-4A76-8557-FBED5A6544D8}" presName="node" presStyleLbl="alignAccFollowNode1" presStyleIdx="19" presStyleCnt="20">
        <dgm:presLayoutVars>
          <dgm:bulletEnabled val="1"/>
        </dgm:presLayoutVars>
      </dgm:prSet>
      <dgm:spPr/>
      <dgm:t>
        <a:bodyPr/>
        <a:lstStyle/>
        <a:p>
          <a:endParaRPr lang="en-GB"/>
        </a:p>
      </dgm:t>
    </dgm:pt>
  </dgm:ptLst>
  <dgm:cxnLst>
    <dgm:cxn modelId="{7834199D-E500-4E43-A7F6-2C45F448FC30}" type="presOf" srcId="{30B30C8F-7E10-4777-B1FD-CB6503AD3519}" destId="{36037050-5D4D-4E46-8882-0585F0C6A3E5}" srcOrd="0" destOrd="0" presId="urn:microsoft.com/office/officeart/2005/8/layout/lProcess3"/>
    <dgm:cxn modelId="{AD7860A8-A571-4034-8F59-BCA4BDB9F3BE}" type="presOf" srcId="{4489AFE6-0194-4344-AE5E-36160B2CB08F}" destId="{6C0E6EA9-BCFE-442D-B3FA-52CDBF7C45A5}" srcOrd="0" destOrd="0" presId="urn:microsoft.com/office/officeart/2005/8/layout/lProcess3"/>
    <dgm:cxn modelId="{1ECE880A-B206-4CB6-94DC-1B1A5AACF7DA}" srcId="{B7F940DE-19A0-4CAC-A6E8-E1FA62BE78D5}" destId="{C0C0DF4A-99E7-44B2-8B66-AA7431B9E4DD}" srcOrd="1" destOrd="0" parTransId="{00DA9828-7599-4EA3-9795-00766C8CC54A}" sibTransId="{FED43B43-37CD-411E-A122-923C9C89C468}"/>
    <dgm:cxn modelId="{44392F0F-BAD4-4CD8-9BB7-2922EA98CAE6}" type="presOf" srcId="{5AAA52E5-4F77-4EB6-8160-A8E26ED7E605}" destId="{4E7A2642-5EB6-4DEC-A487-E404EAA5BC23}" srcOrd="0" destOrd="0" presId="urn:microsoft.com/office/officeart/2005/8/layout/lProcess3"/>
    <dgm:cxn modelId="{AD29FECE-EAD8-4237-93F1-13E077B911A7}" type="presOf" srcId="{92296EB8-32D1-4619-AD2A-7E8832BDD82F}" destId="{A9C5CACF-4F79-48A1-AC72-F65F9754EAB4}" srcOrd="0" destOrd="0" presId="urn:microsoft.com/office/officeart/2005/8/layout/lProcess3"/>
    <dgm:cxn modelId="{AF8C2F28-79B1-48AE-BDFF-9A40BD803556}" srcId="{C0C0DF4A-99E7-44B2-8B66-AA7431B9E4DD}" destId="{177AD78C-A356-4D1E-B10A-5A95FC98323C}" srcOrd="1" destOrd="0" parTransId="{6D25DF4B-1B5F-4EB7-AA69-FA54E6B46DB5}" sibTransId="{7D25F2D0-1DB4-4D37-A789-3BDE6D244F26}"/>
    <dgm:cxn modelId="{1551F38E-31E2-4A68-95AC-15B70FCA2060}" srcId="{B7F940DE-19A0-4CAC-A6E8-E1FA62BE78D5}" destId="{7D3C0FD9-8A0A-4864-B323-C706EDA76198}" srcOrd="2" destOrd="0" parTransId="{E30C6F91-D7DA-4FAB-AD62-192AF26D3816}" sibTransId="{2BB417D3-0E3D-4AC6-9B06-0B2EAB511D81}"/>
    <dgm:cxn modelId="{3E00C88C-9FF4-4B91-A929-456867445AE1}" type="presOf" srcId="{53043901-C63B-4A76-8557-FBED5A6544D8}" destId="{5FB93770-3824-42D4-8B2A-DD84F15A4788}" srcOrd="0" destOrd="0" presId="urn:microsoft.com/office/officeart/2005/8/layout/lProcess3"/>
    <dgm:cxn modelId="{2F1CE655-DED9-4F43-A410-3FD70D569188}" srcId="{679B4F46-0D39-42F8-9737-57883F5E26B4}" destId="{C22C64E2-9F3E-4F0A-8101-62C961F07E99}" srcOrd="2" destOrd="0" parTransId="{1766D33D-385C-45F2-A392-0EDB9483E91A}" sibTransId="{D6C4B526-52C8-40C5-88A7-690F76ED8D15}"/>
    <dgm:cxn modelId="{587D9EC9-3DD1-48C6-89ED-E3A5F6D2D6C3}" srcId="{5AAA52E5-4F77-4EB6-8160-A8E26ED7E605}" destId="{DA80CB3E-B407-4AC2-9C6D-1282E9E730B9}" srcOrd="2" destOrd="0" parTransId="{7BBB0901-96D2-4EEA-A853-5F042019556D}" sibTransId="{9EDD42D1-C48E-4BDA-9832-0936908B5852}"/>
    <dgm:cxn modelId="{A4C86820-9702-4E78-95C3-D89EA699EC30}" srcId="{C0C0DF4A-99E7-44B2-8B66-AA7431B9E4DD}" destId="{37C1FC6B-AF81-4C1E-9017-666770279E4B}" srcOrd="3" destOrd="0" parTransId="{D941A6B9-D72F-40B6-8D13-9AD45E7D8FC0}" sibTransId="{E3465693-32C4-43C2-9429-B417786CFEBD}"/>
    <dgm:cxn modelId="{AAF85C57-668F-44D8-86E2-AD78ED5673F9}" type="presOf" srcId="{C0C0DF4A-99E7-44B2-8B66-AA7431B9E4DD}" destId="{715F28F7-4F7A-4D49-B665-D808C6582022}" srcOrd="0" destOrd="0" presId="urn:microsoft.com/office/officeart/2005/8/layout/lProcess3"/>
    <dgm:cxn modelId="{2DAEF20F-FBE6-433B-9FB5-620BC195FB3E}" srcId="{679B4F46-0D39-42F8-9737-57883F5E26B4}" destId="{92296EB8-32D1-4619-AD2A-7E8832BDD82F}" srcOrd="0" destOrd="0" parTransId="{ABA2D7B9-0056-4F07-A974-D181ECC9BA4B}" sibTransId="{3EBACA98-41C7-4241-9CA7-91671726B775}"/>
    <dgm:cxn modelId="{F1AD0663-7D24-45AF-A882-6A44D847BA8E}" srcId="{5AAA52E5-4F77-4EB6-8160-A8E26ED7E605}" destId="{EAEA10D8-B200-447A-B309-179CEAA30F76}" srcOrd="4" destOrd="0" parTransId="{80A7731B-237B-4299-B352-E90F82254A90}" sibTransId="{F5492F86-520D-4579-AC77-CB4E9C976524}"/>
    <dgm:cxn modelId="{8697B9C2-3F51-4B8F-B705-23B3BE73D272}" type="presOf" srcId="{C22C64E2-9F3E-4F0A-8101-62C961F07E99}" destId="{66AC830D-28C8-4AB2-8459-A16A66EF750F}" srcOrd="0" destOrd="0" presId="urn:microsoft.com/office/officeart/2005/8/layout/lProcess3"/>
    <dgm:cxn modelId="{CE1E0ADD-7E69-4EDA-9001-8E4061BF0327}" type="presOf" srcId="{D5FE2C70-EDB5-4783-A622-908AC79A29BC}" destId="{B207855C-EAFD-472A-8A7F-6DC69434BFC9}" srcOrd="0" destOrd="0" presId="urn:microsoft.com/office/officeart/2005/8/layout/lProcess3"/>
    <dgm:cxn modelId="{8B92ED30-3651-4285-9026-7EFFCE34D95A}" type="presOf" srcId="{1F56A129-9F69-43E6-8E00-DC93089AD915}" destId="{BFC24AE2-8853-4179-8FE6-74DC4201E4CF}" srcOrd="0" destOrd="0" presId="urn:microsoft.com/office/officeart/2005/8/layout/lProcess3"/>
    <dgm:cxn modelId="{2C0A4C20-4968-454B-86F9-3378B83EE6F5}" srcId="{5AAA52E5-4F77-4EB6-8160-A8E26ED7E605}" destId="{1F56A129-9F69-43E6-8E00-DC93089AD915}" srcOrd="3" destOrd="0" parTransId="{C171395F-2CCE-476C-91BA-11B90D85AA46}" sibTransId="{1519D9E8-0D72-43BF-B4FB-854062648CF0}"/>
    <dgm:cxn modelId="{D91BF0CD-45A6-43DF-B851-B124B556FE90}" srcId="{679B4F46-0D39-42F8-9737-57883F5E26B4}" destId="{53043901-C63B-4A76-8557-FBED5A6544D8}" srcOrd="4" destOrd="0" parTransId="{96559A38-0F49-4DCE-9A49-6C580DEC4395}" sibTransId="{80478B8F-F75F-484C-AF87-0BFB855F51ED}"/>
    <dgm:cxn modelId="{8D6F7F4E-3B86-4A4A-B2BD-44F55B8D3003}" type="presOf" srcId="{081DCE47-26C9-4490-828A-80B601AEC9A0}" destId="{903FBD31-2EFA-44B2-8C9A-324FC3E2990F}" srcOrd="0" destOrd="0" presId="urn:microsoft.com/office/officeart/2005/8/layout/lProcess3"/>
    <dgm:cxn modelId="{3D6CDCB2-B3D2-403D-A93E-39A4B35447FA}" type="presOf" srcId="{F1EFBA8D-6546-41DB-8F7C-1C5B045B0EA1}" destId="{D96640DF-137B-48C4-8C61-F672E5E48CED}" srcOrd="0" destOrd="0" presId="urn:microsoft.com/office/officeart/2005/8/layout/lProcess3"/>
    <dgm:cxn modelId="{BC04136F-80D1-4A3C-AA76-E37B27151F92}" srcId="{7D3C0FD9-8A0A-4864-B323-C706EDA76198}" destId="{2F241FB9-B953-4B50-8D55-CDD337012898}" srcOrd="4" destOrd="0" parTransId="{D176CB73-1777-4218-9CD3-D332B60B5D0C}" sibTransId="{9DAC4A36-7808-42F3-8D3D-5D3D5E5E03A3}"/>
    <dgm:cxn modelId="{F5747ACF-16B2-431B-81E0-5FCC1310D553}" srcId="{B7F940DE-19A0-4CAC-A6E8-E1FA62BE78D5}" destId="{5AAA52E5-4F77-4EB6-8160-A8E26ED7E605}" srcOrd="0" destOrd="0" parTransId="{83D9207F-18CC-47D8-92CB-E496229A8E3D}" sibTransId="{857707B8-669A-425E-8B57-7ED872BC669E}"/>
    <dgm:cxn modelId="{1B537253-5931-46FF-92F3-9F3DA1160AE9}" type="presOf" srcId="{177AD78C-A356-4D1E-B10A-5A95FC98323C}" destId="{A3086F76-F036-48DB-87F0-F20716A3C958}" srcOrd="0" destOrd="0" presId="urn:microsoft.com/office/officeart/2005/8/layout/lProcess3"/>
    <dgm:cxn modelId="{7CEE2937-F593-44BE-BF9E-C9E50DCC4198}" type="presOf" srcId="{7D3C0FD9-8A0A-4864-B323-C706EDA76198}" destId="{2822F49F-8A03-42EC-8156-2F41AFC3087F}" srcOrd="0" destOrd="0" presId="urn:microsoft.com/office/officeart/2005/8/layout/lProcess3"/>
    <dgm:cxn modelId="{7E9D29FD-C3BA-4C2E-864D-DC7BE0D77F9E}" type="presOf" srcId="{5F62CF63-80CA-4B85-8139-65B294561DB1}" destId="{8D4C22C6-F1C7-4079-8368-A3C46933C8E3}" srcOrd="0" destOrd="0" presId="urn:microsoft.com/office/officeart/2005/8/layout/lProcess3"/>
    <dgm:cxn modelId="{26FC0BFE-80E7-43BE-8DEE-6A16ECD79764}" type="presOf" srcId="{DA80CB3E-B407-4AC2-9C6D-1282E9E730B9}" destId="{717C11D7-0124-40E0-9A75-BCE4AECD303C}" srcOrd="0" destOrd="0" presId="urn:microsoft.com/office/officeart/2005/8/layout/lProcess3"/>
    <dgm:cxn modelId="{EE84A17C-28F9-48BF-A291-23C3C17D29FB}" type="presOf" srcId="{9FC00A95-0963-4298-A8AD-6A1DBCB1D79B}" destId="{B798B1EF-63DF-459B-91D0-C1BE9C12C8AB}" srcOrd="0" destOrd="0" presId="urn:microsoft.com/office/officeart/2005/8/layout/lProcess3"/>
    <dgm:cxn modelId="{7A21A1DE-2D78-489A-8513-6945086703A2}" srcId="{5AAA52E5-4F77-4EB6-8160-A8E26ED7E605}" destId="{5F62CF63-80CA-4B85-8139-65B294561DB1}" srcOrd="1" destOrd="0" parTransId="{001699ED-6347-49D1-B4F8-A1F7BCA514E5}" sibTransId="{3BC77999-DEF0-43F0-A4CF-D63A1E81C6C0}"/>
    <dgm:cxn modelId="{C4A24870-B646-476A-BE7C-C05CE27A35A3}" type="presOf" srcId="{B7F940DE-19A0-4CAC-A6E8-E1FA62BE78D5}" destId="{274A4F17-81C6-4105-AC76-CA070A84A573}" srcOrd="0" destOrd="0" presId="urn:microsoft.com/office/officeart/2005/8/layout/lProcess3"/>
    <dgm:cxn modelId="{2472A3FC-2AF1-404C-9C49-A4E25361C2FE}" srcId="{679B4F46-0D39-42F8-9737-57883F5E26B4}" destId="{D5FE2C70-EDB5-4783-A622-908AC79A29BC}" srcOrd="3" destOrd="0" parTransId="{08A671B0-7D8A-4BDB-8BE2-3D26B80B1E9A}" sibTransId="{62E5A9CB-71FA-4899-80AA-D460FE008D9E}"/>
    <dgm:cxn modelId="{29E20480-C2A5-4FEA-ADB0-DC2A68574530}" srcId="{B7F940DE-19A0-4CAC-A6E8-E1FA62BE78D5}" destId="{679B4F46-0D39-42F8-9737-57883F5E26B4}" srcOrd="3" destOrd="0" parTransId="{70478C96-86BF-4192-B46B-D8CB9EC03FAC}" sibTransId="{6E7752E9-B896-4B52-A031-C1E3FA2633D8}"/>
    <dgm:cxn modelId="{34CE5C62-0D6A-4C9D-B940-88FD47EB810B}" srcId="{C0C0DF4A-99E7-44B2-8B66-AA7431B9E4DD}" destId="{9F3D71E7-6502-45FB-BC71-525453EE67E8}" srcOrd="4" destOrd="0" parTransId="{E7D4BCE3-2077-4830-9D62-533C7CB5AF3C}" sibTransId="{B40E08B8-DF8C-4F1F-8BAA-F249C930C77E}"/>
    <dgm:cxn modelId="{00716040-592B-43EC-86E2-2D6D36EB4803}" type="presOf" srcId="{EAEA10D8-B200-447A-B309-179CEAA30F76}" destId="{91CE004E-84A5-4641-BF85-50FE8314CEBE}" srcOrd="0" destOrd="0" presId="urn:microsoft.com/office/officeart/2005/8/layout/lProcess3"/>
    <dgm:cxn modelId="{48C72F24-B5A4-428F-8C7A-6DCC9BB2BB1B}" type="presOf" srcId="{1AFBC84E-7644-4EBF-8581-3CA5F6525D75}" destId="{79F3999A-BBF8-4DA5-97AB-DF6716E0F87D}" srcOrd="0" destOrd="0" presId="urn:microsoft.com/office/officeart/2005/8/layout/lProcess3"/>
    <dgm:cxn modelId="{035DBB2A-6FAF-4E41-A4A4-B4F495827D42}" type="presOf" srcId="{C97F15FB-4933-4142-AF42-D9A589B35654}" destId="{13437BCD-1F51-49DB-9162-807BC3C06290}" srcOrd="0" destOrd="0" presId="urn:microsoft.com/office/officeart/2005/8/layout/lProcess3"/>
    <dgm:cxn modelId="{BB2D8557-F002-4F2E-8AC5-6D896D56B2DC}" srcId="{7D3C0FD9-8A0A-4864-B323-C706EDA76198}" destId="{C97F15FB-4933-4142-AF42-D9A589B35654}" srcOrd="2" destOrd="0" parTransId="{FC718B51-8B52-4CCE-9CF1-591B7DE80D0C}" sibTransId="{4863BC4D-3510-43B4-A4EA-D0295D6B34B6}"/>
    <dgm:cxn modelId="{6F0610B0-06BE-4FD6-BC39-C6D54BC03E66}" type="presOf" srcId="{2F241FB9-B953-4B50-8D55-CDD337012898}" destId="{997C55B9-1F6C-4EB5-A870-ED6C03A8747F}" srcOrd="0" destOrd="0" presId="urn:microsoft.com/office/officeart/2005/8/layout/lProcess3"/>
    <dgm:cxn modelId="{FF378914-0FC8-4B95-B0D4-2AF002C328F5}" srcId="{5AAA52E5-4F77-4EB6-8160-A8E26ED7E605}" destId="{F1EFBA8D-6546-41DB-8F7C-1C5B045B0EA1}" srcOrd="0" destOrd="0" parTransId="{623BC4E8-482D-4ABD-A49B-95004BE73894}" sibTransId="{4928E257-75EE-4452-B523-921189C22C68}"/>
    <dgm:cxn modelId="{61D27571-E34E-413B-AE6F-C07C0587CAA7}" type="presOf" srcId="{9F3D71E7-6502-45FB-BC71-525453EE67E8}" destId="{2CDC3F0B-5A0E-4D3E-AACB-B0CF0DD1D5B3}" srcOrd="0" destOrd="0" presId="urn:microsoft.com/office/officeart/2005/8/layout/lProcess3"/>
    <dgm:cxn modelId="{F06E59FD-E2D9-46DA-8A1A-4B680082498C}" srcId="{7D3C0FD9-8A0A-4864-B323-C706EDA76198}" destId="{9FC00A95-0963-4298-A8AD-6A1DBCB1D79B}" srcOrd="3" destOrd="0" parTransId="{BA5F6461-C6F5-4EAD-BA5B-3FE73A2B370A}" sibTransId="{5B7F5472-22A9-40E8-A65B-09AD6619E35C}"/>
    <dgm:cxn modelId="{6AF310A1-8D8D-452F-9882-DA8567496925}" type="presOf" srcId="{A347BC49-A07C-4819-9605-A51FE0230309}" destId="{0BEDDAED-C96D-4DDC-9EE6-23A09304CDD0}" srcOrd="0" destOrd="0" presId="urn:microsoft.com/office/officeart/2005/8/layout/lProcess3"/>
    <dgm:cxn modelId="{0327030D-1A69-4C83-A9E6-B845F5509B9D}" srcId="{7D3C0FD9-8A0A-4864-B323-C706EDA76198}" destId="{A347BC49-A07C-4819-9605-A51FE0230309}" srcOrd="1" destOrd="0" parTransId="{D959A885-55D2-4799-ABA4-E5169657BCC6}" sibTransId="{53F9FF2F-CFB4-413A-B02C-B52EAB3E0167}"/>
    <dgm:cxn modelId="{B3E0EA28-54EE-4685-A5A8-89B8E06AC8A4}" type="presOf" srcId="{679B4F46-0D39-42F8-9737-57883F5E26B4}" destId="{C9B9B274-221A-41E6-89AB-BF5429590953}" srcOrd="0" destOrd="0" presId="urn:microsoft.com/office/officeart/2005/8/layout/lProcess3"/>
    <dgm:cxn modelId="{5628F66A-2A99-401B-AFD0-521D975EF516}" srcId="{7D3C0FD9-8A0A-4864-B323-C706EDA76198}" destId="{30B30C8F-7E10-4777-B1FD-CB6503AD3519}" srcOrd="0" destOrd="0" parTransId="{7595661F-0998-4248-B126-DC612153AAC2}" sibTransId="{FD0D847A-9B7F-4EAA-B30D-DDE8F61BBD60}"/>
    <dgm:cxn modelId="{37F0BE14-CDB6-4C70-A77A-077299BA8D7C}" srcId="{679B4F46-0D39-42F8-9737-57883F5E26B4}" destId="{1AFBC84E-7644-4EBF-8581-3CA5F6525D75}" srcOrd="1" destOrd="0" parTransId="{1F374BA2-3BE9-49A3-BDFF-A43437B7971A}" sibTransId="{5CB6AED3-4BC8-46BC-B730-92FA0E3CF314}"/>
    <dgm:cxn modelId="{ADB55D28-F702-4755-B9CC-10996489D6FE}" type="presOf" srcId="{37C1FC6B-AF81-4C1E-9017-666770279E4B}" destId="{779D06C8-E783-4335-92EE-B0376150FBD6}" srcOrd="0" destOrd="0" presId="urn:microsoft.com/office/officeart/2005/8/layout/lProcess3"/>
    <dgm:cxn modelId="{D2A908A3-4ADE-4EAA-B9EB-A1A3C72E8C2B}" srcId="{C0C0DF4A-99E7-44B2-8B66-AA7431B9E4DD}" destId="{4489AFE6-0194-4344-AE5E-36160B2CB08F}" srcOrd="0" destOrd="0" parTransId="{68402D1E-8309-4475-BE2C-D01AE6E5B299}" sibTransId="{BB69E552-8750-4F3C-B541-312EC784BB05}"/>
    <dgm:cxn modelId="{6441AA7D-51F4-49C9-97E8-B234E7A1CD06}" srcId="{C0C0DF4A-99E7-44B2-8B66-AA7431B9E4DD}" destId="{081DCE47-26C9-4490-828A-80B601AEC9A0}" srcOrd="2" destOrd="0" parTransId="{D06A240D-FF0B-4F57-AB7C-8C7E6528D8FC}" sibTransId="{78263C7A-2F8E-4823-992F-1D97E4D5C75B}"/>
    <dgm:cxn modelId="{7D6079F9-4D97-4706-B69B-AF67C72CD7DD}" type="presParOf" srcId="{274A4F17-81C6-4105-AC76-CA070A84A573}" destId="{7DF9AF65-2EC2-4AE3-971D-36820916CFA8}" srcOrd="0" destOrd="0" presId="urn:microsoft.com/office/officeart/2005/8/layout/lProcess3"/>
    <dgm:cxn modelId="{BBDEFE25-0DC1-4273-BF7C-FC0E88EE4087}" type="presParOf" srcId="{7DF9AF65-2EC2-4AE3-971D-36820916CFA8}" destId="{4E7A2642-5EB6-4DEC-A487-E404EAA5BC23}" srcOrd="0" destOrd="0" presId="urn:microsoft.com/office/officeart/2005/8/layout/lProcess3"/>
    <dgm:cxn modelId="{6E842DA6-CB4C-45F7-8A8F-EBBBAD537260}" type="presParOf" srcId="{7DF9AF65-2EC2-4AE3-971D-36820916CFA8}" destId="{740D9A6D-4CEF-4204-89FC-A947E94EBAA0}" srcOrd="1" destOrd="0" presId="urn:microsoft.com/office/officeart/2005/8/layout/lProcess3"/>
    <dgm:cxn modelId="{8C1438EE-3374-43B5-AF9E-20D21BA13C44}" type="presParOf" srcId="{7DF9AF65-2EC2-4AE3-971D-36820916CFA8}" destId="{D96640DF-137B-48C4-8C61-F672E5E48CED}" srcOrd="2" destOrd="0" presId="urn:microsoft.com/office/officeart/2005/8/layout/lProcess3"/>
    <dgm:cxn modelId="{E24F8E70-F812-4711-AF97-68EF077E60A7}" type="presParOf" srcId="{7DF9AF65-2EC2-4AE3-971D-36820916CFA8}" destId="{98C5ABF8-8710-438E-8895-F839A38BA930}" srcOrd="3" destOrd="0" presId="urn:microsoft.com/office/officeart/2005/8/layout/lProcess3"/>
    <dgm:cxn modelId="{E3970CFC-B05A-48A9-ABF9-810FE14EE34A}" type="presParOf" srcId="{7DF9AF65-2EC2-4AE3-971D-36820916CFA8}" destId="{8D4C22C6-F1C7-4079-8368-A3C46933C8E3}" srcOrd="4" destOrd="0" presId="urn:microsoft.com/office/officeart/2005/8/layout/lProcess3"/>
    <dgm:cxn modelId="{4E8362BE-D7C0-4019-A8E5-DD80E399F6E4}" type="presParOf" srcId="{7DF9AF65-2EC2-4AE3-971D-36820916CFA8}" destId="{813EA272-8765-4E65-AF88-0781CC5A54D3}" srcOrd="5" destOrd="0" presId="urn:microsoft.com/office/officeart/2005/8/layout/lProcess3"/>
    <dgm:cxn modelId="{B4E88CBB-4B0C-4FFE-AAFA-8E6F7A509A9D}" type="presParOf" srcId="{7DF9AF65-2EC2-4AE3-971D-36820916CFA8}" destId="{717C11D7-0124-40E0-9A75-BCE4AECD303C}" srcOrd="6" destOrd="0" presId="urn:microsoft.com/office/officeart/2005/8/layout/lProcess3"/>
    <dgm:cxn modelId="{479EE141-2F5A-4CBE-9D17-97546B956571}" type="presParOf" srcId="{7DF9AF65-2EC2-4AE3-971D-36820916CFA8}" destId="{9B68DBAB-6255-4A72-9FDB-32BB0179E4A1}" srcOrd="7" destOrd="0" presId="urn:microsoft.com/office/officeart/2005/8/layout/lProcess3"/>
    <dgm:cxn modelId="{E5D97E83-18A8-4CEF-A215-BC8212FC27E1}" type="presParOf" srcId="{7DF9AF65-2EC2-4AE3-971D-36820916CFA8}" destId="{BFC24AE2-8853-4179-8FE6-74DC4201E4CF}" srcOrd="8" destOrd="0" presId="urn:microsoft.com/office/officeart/2005/8/layout/lProcess3"/>
    <dgm:cxn modelId="{43A89E32-F17F-465E-880E-A76E11A10893}" type="presParOf" srcId="{7DF9AF65-2EC2-4AE3-971D-36820916CFA8}" destId="{2769DD94-7411-44BF-90A0-FB1A409D0E79}" srcOrd="9" destOrd="0" presId="urn:microsoft.com/office/officeart/2005/8/layout/lProcess3"/>
    <dgm:cxn modelId="{2B36A407-F5C3-48C7-89E3-1E393D9E1A24}" type="presParOf" srcId="{7DF9AF65-2EC2-4AE3-971D-36820916CFA8}" destId="{91CE004E-84A5-4641-BF85-50FE8314CEBE}" srcOrd="10" destOrd="0" presId="urn:microsoft.com/office/officeart/2005/8/layout/lProcess3"/>
    <dgm:cxn modelId="{2681D450-8A09-4003-BFC5-B3A524F09653}" type="presParOf" srcId="{274A4F17-81C6-4105-AC76-CA070A84A573}" destId="{E392E211-9D69-471C-9C78-0979588F3DC3}" srcOrd="1" destOrd="0" presId="urn:microsoft.com/office/officeart/2005/8/layout/lProcess3"/>
    <dgm:cxn modelId="{AB20528D-DC27-4EC1-83F9-90A57AAAADBC}" type="presParOf" srcId="{274A4F17-81C6-4105-AC76-CA070A84A573}" destId="{77AE2EB5-E5D4-472B-AA97-8F43E3348D57}" srcOrd="2" destOrd="0" presId="urn:microsoft.com/office/officeart/2005/8/layout/lProcess3"/>
    <dgm:cxn modelId="{CC69ABFF-6544-415A-9AD9-B3B1977355CB}" type="presParOf" srcId="{77AE2EB5-E5D4-472B-AA97-8F43E3348D57}" destId="{715F28F7-4F7A-4D49-B665-D808C6582022}" srcOrd="0" destOrd="0" presId="urn:microsoft.com/office/officeart/2005/8/layout/lProcess3"/>
    <dgm:cxn modelId="{AA3B6CE7-83A9-40FC-A293-F3F46B44942D}" type="presParOf" srcId="{77AE2EB5-E5D4-472B-AA97-8F43E3348D57}" destId="{343AD4CD-3E6F-4D03-BB39-400352EF29AB}" srcOrd="1" destOrd="0" presId="urn:microsoft.com/office/officeart/2005/8/layout/lProcess3"/>
    <dgm:cxn modelId="{1B4B9307-6726-4F84-BD56-8A3A3ED9DE0E}" type="presParOf" srcId="{77AE2EB5-E5D4-472B-AA97-8F43E3348D57}" destId="{6C0E6EA9-BCFE-442D-B3FA-52CDBF7C45A5}" srcOrd="2" destOrd="0" presId="urn:microsoft.com/office/officeart/2005/8/layout/lProcess3"/>
    <dgm:cxn modelId="{340F408C-BBFF-4945-8433-2937942812CB}" type="presParOf" srcId="{77AE2EB5-E5D4-472B-AA97-8F43E3348D57}" destId="{1F9C8DE5-C6DA-49A0-902F-F3C9F175E742}" srcOrd="3" destOrd="0" presId="urn:microsoft.com/office/officeart/2005/8/layout/lProcess3"/>
    <dgm:cxn modelId="{C2F800CF-48B7-4F1A-9C13-4830989AFFCD}" type="presParOf" srcId="{77AE2EB5-E5D4-472B-AA97-8F43E3348D57}" destId="{A3086F76-F036-48DB-87F0-F20716A3C958}" srcOrd="4" destOrd="0" presId="urn:microsoft.com/office/officeart/2005/8/layout/lProcess3"/>
    <dgm:cxn modelId="{98A4FC4F-5826-4490-987B-186960A5B252}" type="presParOf" srcId="{77AE2EB5-E5D4-472B-AA97-8F43E3348D57}" destId="{D8485896-2280-4D31-B0D0-FA922930284D}" srcOrd="5" destOrd="0" presId="urn:microsoft.com/office/officeart/2005/8/layout/lProcess3"/>
    <dgm:cxn modelId="{89E3D021-4D83-4DB0-8353-919798F56FA8}" type="presParOf" srcId="{77AE2EB5-E5D4-472B-AA97-8F43E3348D57}" destId="{903FBD31-2EFA-44B2-8C9A-324FC3E2990F}" srcOrd="6" destOrd="0" presId="urn:microsoft.com/office/officeart/2005/8/layout/lProcess3"/>
    <dgm:cxn modelId="{B9C813B1-5DF7-410A-B55A-BC7E01732835}" type="presParOf" srcId="{77AE2EB5-E5D4-472B-AA97-8F43E3348D57}" destId="{C5EE621A-5110-47E9-A1BD-E4205A421867}" srcOrd="7" destOrd="0" presId="urn:microsoft.com/office/officeart/2005/8/layout/lProcess3"/>
    <dgm:cxn modelId="{9F86DA7E-E25F-47D3-9146-3CA3F420978D}" type="presParOf" srcId="{77AE2EB5-E5D4-472B-AA97-8F43E3348D57}" destId="{779D06C8-E783-4335-92EE-B0376150FBD6}" srcOrd="8" destOrd="0" presId="urn:microsoft.com/office/officeart/2005/8/layout/lProcess3"/>
    <dgm:cxn modelId="{E41F67B6-E441-4503-8752-5395A429315B}" type="presParOf" srcId="{77AE2EB5-E5D4-472B-AA97-8F43E3348D57}" destId="{601BBA01-3A6B-4A61-BF60-968B63F249BB}" srcOrd="9" destOrd="0" presId="urn:microsoft.com/office/officeart/2005/8/layout/lProcess3"/>
    <dgm:cxn modelId="{562DF0F0-F360-45BD-A223-4C391EB20001}" type="presParOf" srcId="{77AE2EB5-E5D4-472B-AA97-8F43E3348D57}" destId="{2CDC3F0B-5A0E-4D3E-AACB-B0CF0DD1D5B3}" srcOrd="10" destOrd="0" presId="urn:microsoft.com/office/officeart/2005/8/layout/lProcess3"/>
    <dgm:cxn modelId="{0669851D-2DEF-48EC-BE55-F6E8A827962A}" type="presParOf" srcId="{274A4F17-81C6-4105-AC76-CA070A84A573}" destId="{61645F12-ADFF-436A-A3EF-CCF772E6864C}" srcOrd="3" destOrd="0" presId="urn:microsoft.com/office/officeart/2005/8/layout/lProcess3"/>
    <dgm:cxn modelId="{59F04101-2934-4D96-9406-1331C459AC28}" type="presParOf" srcId="{274A4F17-81C6-4105-AC76-CA070A84A573}" destId="{09DC0B82-33C9-42DE-976B-82159A98CE65}" srcOrd="4" destOrd="0" presId="urn:microsoft.com/office/officeart/2005/8/layout/lProcess3"/>
    <dgm:cxn modelId="{5B1B98BE-74C3-48CC-A22E-BAD7B4201118}" type="presParOf" srcId="{09DC0B82-33C9-42DE-976B-82159A98CE65}" destId="{2822F49F-8A03-42EC-8156-2F41AFC3087F}" srcOrd="0" destOrd="0" presId="urn:microsoft.com/office/officeart/2005/8/layout/lProcess3"/>
    <dgm:cxn modelId="{5B9B86C6-BA9D-419E-8538-712BFE1BE473}" type="presParOf" srcId="{09DC0B82-33C9-42DE-976B-82159A98CE65}" destId="{EAC34B36-3368-4DC6-8ED6-5F7A956D7ED5}" srcOrd="1" destOrd="0" presId="urn:microsoft.com/office/officeart/2005/8/layout/lProcess3"/>
    <dgm:cxn modelId="{8E904E2C-4BC1-49F0-9C6A-B7CE5A799F57}" type="presParOf" srcId="{09DC0B82-33C9-42DE-976B-82159A98CE65}" destId="{36037050-5D4D-4E46-8882-0585F0C6A3E5}" srcOrd="2" destOrd="0" presId="urn:microsoft.com/office/officeart/2005/8/layout/lProcess3"/>
    <dgm:cxn modelId="{E72E3452-EA5F-457C-877A-0508430A1011}" type="presParOf" srcId="{09DC0B82-33C9-42DE-976B-82159A98CE65}" destId="{42B5CBE3-25E8-4C4D-BF85-951439AEC567}" srcOrd="3" destOrd="0" presId="urn:microsoft.com/office/officeart/2005/8/layout/lProcess3"/>
    <dgm:cxn modelId="{CF7915FA-933D-49FE-8437-187BE7C6AB72}" type="presParOf" srcId="{09DC0B82-33C9-42DE-976B-82159A98CE65}" destId="{0BEDDAED-C96D-4DDC-9EE6-23A09304CDD0}" srcOrd="4" destOrd="0" presId="urn:microsoft.com/office/officeart/2005/8/layout/lProcess3"/>
    <dgm:cxn modelId="{41F7516D-9CB1-468D-916A-69477BDB0049}" type="presParOf" srcId="{09DC0B82-33C9-42DE-976B-82159A98CE65}" destId="{EDEA4AE1-3CF1-4E2E-832F-1EFDEEA76A07}" srcOrd="5" destOrd="0" presId="urn:microsoft.com/office/officeart/2005/8/layout/lProcess3"/>
    <dgm:cxn modelId="{3B0B0E76-B69A-4C73-805F-B1651A992117}" type="presParOf" srcId="{09DC0B82-33C9-42DE-976B-82159A98CE65}" destId="{13437BCD-1F51-49DB-9162-807BC3C06290}" srcOrd="6" destOrd="0" presId="urn:microsoft.com/office/officeart/2005/8/layout/lProcess3"/>
    <dgm:cxn modelId="{ED409934-519D-42D1-A0FF-FAB3E61AA8FC}" type="presParOf" srcId="{09DC0B82-33C9-42DE-976B-82159A98CE65}" destId="{56436B9A-A990-42E4-BE54-74C3248F8397}" srcOrd="7" destOrd="0" presId="urn:microsoft.com/office/officeart/2005/8/layout/lProcess3"/>
    <dgm:cxn modelId="{AF4B5251-24AD-4927-A586-E678F4C690ED}" type="presParOf" srcId="{09DC0B82-33C9-42DE-976B-82159A98CE65}" destId="{B798B1EF-63DF-459B-91D0-C1BE9C12C8AB}" srcOrd="8" destOrd="0" presId="urn:microsoft.com/office/officeart/2005/8/layout/lProcess3"/>
    <dgm:cxn modelId="{D618436F-BE3D-430E-B317-C4FC2ECC6B02}" type="presParOf" srcId="{09DC0B82-33C9-42DE-976B-82159A98CE65}" destId="{0CB2A35A-2239-4977-A2D1-E74C0B802F82}" srcOrd="9" destOrd="0" presId="urn:microsoft.com/office/officeart/2005/8/layout/lProcess3"/>
    <dgm:cxn modelId="{9CD945D8-9DB7-4A8E-80AD-507E89C46B49}" type="presParOf" srcId="{09DC0B82-33C9-42DE-976B-82159A98CE65}" destId="{997C55B9-1F6C-4EB5-A870-ED6C03A8747F}" srcOrd="10" destOrd="0" presId="urn:microsoft.com/office/officeart/2005/8/layout/lProcess3"/>
    <dgm:cxn modelId="{8E5974B3-2908-4F92-BC56-C5AA587D72AE}" type="presParOf" srcId="{274A4F17-81C6-4105-AC76-CA070A84A573}" destId="{13CADA23-71F4-4A3C-BD89-A68660A41476}" srcOrd="5" destOrd="0" presId="urn:microsoft.com/office/officeart/2005/8/layout/lProcess3"/>
    <dgm:cxn modelId="{11548CE8-A6E4-425B-AC3F-6FD357596DC9}" type="presParOf" srcId="{274A4F17-81C6-4105-AC76-CA070A84A573}" destId="{2BEC96EA-9373-4E4E-95B0-64EADCB3562A}" srcOrd="6" destOrd="0" presId="urn:microsoft.com/office/officeart/2005/8/layout/lProcess3"/>
    <dgm:cxn modelId="{8F6749C0-94C1-4FA9-A60C-B5E9C4818315}" type="presParOf" srcId="{2BEC96EA-9373-4E4E-95B0-64EADCB3562A}" destId="{C9B9B274-221A-41E6-89AB-BF5429590953}" srcOrd="0" destOrd="0" presId="urn:microsoft.com/office/officeart/2005/8/layout/lProcess3"/>
    <dgm:cxn modelId="{16E27904-7A81-470B-B851-166ACE8BDF74}" type="presParOf" srcId="{2BEC96EA-9373-4E4E-95B0-64EADCB3562A}" destId="{30E071D2-8B2A-43D9-9A88-7032C1269CA1}" srcOrd="1" destOrd="0" presId="urn:microsoft.com/office/officeart/2005/8/layout/lProcess3"/>
    <dgm:cxn modelId="{52453E1F-E797-41BB-8E5D-F5AA854B99B8}" type="presParOf" srcId="{2BEC96EA-9373-4E4E-95B0-64EADCB3562A}" destId="{A9C5CACF-4F79-48A1-AC72-F65F9754EAB4}" srcOrd="2" destOrd="0" presId="urn:microsoft.com/office/officeart/2005/8/layout/lProcess3"/>
    <dgm:cxn modelId="{B73344D3-FD71-4874-B4E4-2A88C631850C}" type="presParOf" srcId="{2BEC96EA-9373-4E4E-95B0-64EADCB3562A}" destId="{5594BE2D-97CA-4790-87D3-B009FE69EC57}" srcOrd="3" destOrd="0" presId="urn:microsoft.com/office/officeart/2005/8/layout/lProcess3"/>
    <dgm:cxn modelId="{453DE004-6937-4360-BEDC-C5C7849D661B}" type="presParOf" srcId="{2BEC96EA-9373-4E4E-95B0-64EADCB3562A}" destId="{79F3999A-BBF8-4DA5-97AB-DF6716E0F87D}" srcOrd="4" destOrd="0" presId="urn:microsoft.com/office/officeart/2005/8/layout/lProcess3"/>
    <dgm:cxn modelId="{41B0F25B-6A94-4230-B177-3AE77F7B0045}" type="presParOf" srcId="{2BEC96EA-9373-4E4E-95B0-64EADCB3562A}" destId="{4BCF84DB-8C29-40BD-B6A7-246223577A83}" srcOrd="5" destOrd="0" presId="urn:microsoft.com/office/officeart/2005/8/layout/lProcess3"/>
    <dgm:cxn modelId="{98E497A7-4EDE-4D83-A6E3-9E9A04FD468E}" type="presParOf" srcId="{2BEC96EA-9373-4E4E-95B0-64EADCB3562A}" destId="{66AC830D-28C8-4AB2-8459-A16A66EF750F}" srcOrd="6" destOrd="0" presId="urn:microsoft.com/office/officeart/2005/8/layout/lProcess3"/>
    <dgm:cxn modelId="{CA5AE2CC-D248-4DAA-82D3-FAB10A497ABA}" type="presParOf" srcId="{2BEC96EA-9373-4E4E-95B0-64EADCB3562A}" destId="{B9E244C9-A4AD-4EC8-BDE2-BB1E1512FB12}" srcOrd="7" destOrd="0" presId="urn:microsoft.com/office/officeart/2005/8/layout/lProcess3"/>
    <dgm:cxn modelId="{C8352F0F-42C0-4F0D-BC6F-BFF72163BBE5}" type="presParOf" srcId="{2BEC96EA-9373-4E4E-95B0-64EADCB3562A}" destId="{B207855C-EAFD-472A-8A7F-6DC69434BFC9}" srcOrd="8" destOrd="0" presId="urn:microsoft.com/office/officeart/2005/8/layout/lProcess3"/>
    <dgm:cxn modelId="{5C740512-777B-43EA-983C-9A0EA5686383}" type="presParOf" srcId="{2BEC96EA-9373-4E4E-95B0-64EADCB3562A}" destId="{5A9715BF-0800-4D8D-B4F1-66E55F97A517}" srcOrd="9" destOrd="0" presId="urn:microsoft.com/office/officeart/2005/8/layout/lProcess3"/>
    <dgm:cxn modelId="{E8206DCF-B168-4730-8C7F-86689BB89BF7}" type="presParOf" srcId="{2BEC96EA-9373-4E4E-95B0-64EADCB3562A}" destId="{5FB93770-3824-42D4-8B2A-DD84F15A4788}" srcOrd="1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F940DE-19A0-4CAC-A6E8-E1FA62BE78D5}"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GB"/>
        </a:p>
      </dgm:t>
    </dgm:pt>
    <dgm:pt modelId="{5AAA52E5-4F77-4EB6-8160-A8E26ED7E605}">
      <dgm:prSet phldrT="[Text]"/>
      <dgm:spPr>
        <a:solidFill>
          <a:schemeClr val="accent5">
            <a:lumMod val="20000"/>
            <a:lumOff val="80000"/>
          </a:schemeClr>
        </a:soli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Enhanced Collaborative</a:t>
          </a:r>
          <a:endParaRPr lang="en-GB" dirty="0">
            <a:solidFill>
              <a:schemeClr val="tx1"/>
            </a:solidFill>
            <a:latin typeface="Arial" panose="020B0604020202020204" pitchFamily="34" charset="0"/>
            <a:cs typeface="Arial" panose="020B0604020202020204" pitchFamily="34" charset="0"/>
          </a:endParaRPr>
        </a:p>
      </dgm:t>
    </dgm:pt>
    <dgm:pt modelId="{83D9207F-18CC-47D8-92CB-E496229A8E3D}" type="parTrans" cxnId="{F5747ACF-16B2-431B-81E0-5FCC1310D553}">
      <dgm:prSet/>
      <dgm:spPr/>
      <dgm:t>
        <a:bodyPr/>
        <a:lstStyle/>
        <a:p>
          <a:endParaRPr lang="en-GB">
            <a:latin typeface="Arial" panose="020B0604020202020204" pitchFamily="34" charset="0"/>
            <a:cs typeface="Arial" panose="020B0604020202020204" pitchFamily="34" charset="0"/>
          </a:endParaRPr>
        </a:p>
      </dgm:t>
    </dgm:pt>
    <dgm:pt modelId="{857707B8-669A-425E-8B57-7ED872BC669E}" type="sibTrans" cxnId="{F5747ACF-16B2-431B-81E0-5FCC1310D553}">
      <dgm:prSet/>
      <dgm:spPr/>
      <dgm:t>
        <a:bodyPr/>
        <a:lstStyle/>
        <a:p>
          <a:endParaRPr lang="en-GB">
            <a:latin typeface="Arial" panose="020B0604020202020204" pitchFamily="34" charset="0"/>
            <a:cs typeface="Arial" panose="020B0604020202020204" pitchFamily="34" charset="0"/>
          </a:endParaRPr>
        </a:p>
      </dgm:t>
    </dgm:pt>
    <dgm:pt modelId="{1AFBC84E-7644-4EBF-8581-3CA5F6525D75}">
      <dgm:prSet phldrT="[Tex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hlinkClick xmlns:r="http://schemas.openxmlformats.org/officeDocument/2006/relationships" r:id="rId1" action="ppaction://hlinksldjump"/>
            </a:rPr>
            <a:t>Single Agency Wellbeing Assessment </a:t>
          </a:r>
          <a:endParaRPr lang="en-GB" dirty="0">
            <a:latin typeface="Arial" panose="020B0604020202020204" pitchFamily="34" charset="0"/>
            <a:cs typeface="Arial" panose="020B0604020202020204" pitchFamily="34" charset="0"/>
          </a:endParaRPr>
        </a:p>
      </dgm:t>
    </dgm:pt>
    <dgm:pt modelId="{1F374BA2-3BE9-49A3-BDFF-A43437B7971A}" type="parTrans" cxnId="{37F0BE14-CDB6-4C70-A77A-077299BA8D7C}">
      <dgm:prSet/>
      <dgm:spPr/>
      <dgm:t>
        <a:bodyPr/>
        <a:lstStyle/>
        <a:p>
          <a:endParaRPr lang="en-GB">
            <a:latin typeface="Arial" panose="020B0604020202020204" pitchFamily="34" charset="0"/>
            <a:cs typeface="Arial" panose="020B0604020202020204" pitchFamily="34" charset="0"/>
          </a:endParaRPr>
        </a:p>
      </dgm:t>
    </dgm:pt>
    <dgm:pt modelId="{5CB6AED3-4BC8-46BC-B730-92FA0E3CF314}" type="sibTrans" cxnId="{37F0BE14-CDB6-4C70-A77A-077299BA8D7C}">
      <dgm:prSet/>
      <dgm:spPr/>
      <dgm:t>
        <a:bodyPr/>
        <a:lstStyle/>
        <a:p>
          <a:endParaRPr lang="en-GB">
            <a:latin typeface="Arial" panose="020B0604020202020204" pitchFamily="34" charset="0"/>
            <a:cs typeface="Arial" panose="020B0604020202020204" pitchFamily="34" charset="0"/>
          </a:endParaRPr>
        </a:p>
      </dgm:t>
    </dgm:pt>
    <dgm:pt modelId="{679B4F46-0D39-42F8-9737-57883F5E26B4}">
      <dgm:prSet phldrT="[Text]"/>
      <dgm:spPr>
        <a:gradFill flip="none" rotWithShape="1">
          <a:gsLst>
            <a:gs pos="0">
              <a:schemeClr val="accent5"/>
            </a:gs>
            <a:gs pos="100000">
              <a:schemeClr val="accent5">
                <a:lumMod val="60000"/>
                <a:lumOff val="40000"/>
              </a:schemeClr>
            </a:gs>
          </a:gsLst>
          <a:lin ang="16200000" scaled="1"/>
          <a:tileRect/>
        </a:gra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Universal</a:t>
          </a:r>
          <a:endParaRPr lang="en-GB" dirty="0">
            <a:solidFill>
              <a:schemeClr val="tx1"/>
            </a:solidFill>
            <a:latin typeface="Arial" panose="020B0604020202020204" pitchFamily="34" charset="0"/>
            <a:cs typeface="Arial" panose="020B0604020202020204" pitchFamily="34" charset="0"/>
          </a:endParaRPr>
        </a:p>
      </dgm:t>
    </dgm:pt>
    <dgm:pt modelId="{70478C96-86BF-4192-B46B-D8CB9EC03FAC}" type="parTrans" cxnId="{29E20480-C2A5-4FEA-ADB0-DC2A68574530}">
      <dgm:prSet/>
      <dgm:spPr/>
      <dgm:t>
        <a:bodyPr/>
        <a:lstStyle/>
        <a:p>
          <a:endParaRPr lang="en-GB">
            <a:latin typeface="Arial" panose="020B0604020202020204" pitchFamily="34" charset="0"/>
            <a:cs typeface="Arial" panose="020B0604020202020204" pitchFamily="34" charset="0"/>
          </a:endParaRPr>
        </a:p>
      </dgm:t>
    </dgm:pt>
    <dgm:pt modelId="{6E7752E9-B896-4B52-A031-C1E3FA2633D8}" type="sibTrans" cxnId="{29E20480-C2A5-4FEA-ADB0-DC2A68574530}">
      <dgm:prSet/>
      <dgm:spPr/>
      <dgm:t>
        <a:bodyPr/>
        <a:lstStyle/>
        <a:p>
          <a:endParaRPr lang="en-GB">
            <a:latin typeface="Arial" panose="020B0604020202020204" pitchFamily="34" charset="0"/>
            <a:cs typeface="Arial" panose="020B0604020202020204" pitchFamily="34" charset="0"/>
          </a:endParaRPr>
        </a:p>
      </dgm:t>
    </dgm:pt>
    <dgm:pt modelId="{92296EB8-32D1-4619-AD2A-7E8832BDD82F}">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rPr>
            <a:t>Wellbeing Concern passed to </a:t>
          </a:r>
          <a:r>
            <a:rPr lang="en-GB" dirty="0" smtClean="0">
              <a:latin typeface="Arial" panose="020B0604020202020204" pitchFamily="34" charset="0"/>
              <a:cs typeface="Arial" panose="020B0604020202020204" pitchFamily="34" charset="0"/>
              <a:hlinkClick xmlns:r="http://schemas.openxmlformats.org/officeDocument/2006/relationships" r:id="rId2" action="ppaction://hlinksldjump"/>
            </a:rPr>
            <a:t>Named Person</a:t>
          </a:r>
          <a:endParaRPr lang="en-GB" dirty="0">
            <a:latin typeface="Arial" panose="020B0604020202020204" pitchFamily="34" charset="0"/>
            <a:cs typeface="Arial" panose="020B0604020202020204" pitchFamily="34" charset="0"/>
          </a:endParaRPr>
        </a:p>
      </dgm:t>
    </dgm:pt>
    <dgm:pt modelId="{ABA2D7B9-0056-4F07-A974-D181ECC9BA4B}" type="parTrans" cxnId="{2DAEF20F-FBE6-433B-9FB5-620BC195FB3E}">
      <dgm:prSet/>
      <dgm:spPr/>
      <dgm:t>
        <a:bodyPr/>
        <a:lstStyle/>
        <a:p>
          <a:endParaRPr lang="en-GB">
            <a:latin typeface="Arial" panose="020B0604020202020204" pitchFamily="34" charset="0"/>
            <a:cs typeface="Arial" panose="020B0604020202020204" pitchFamily="34" charset="0"/>
          </a:endParaRPr>
        </a:p>
      </dgm:t>
    </dgm:pt>
    <dgm:pt modelId="{3EBACA98-41C7-4241-9CA7-91671726B775}" type="sibTrans" cxnId="{2DAEF20F-FBE6-433B-9FB5-620BC195FB3E}">
      <dgm:prSet/>
      <dgm:spPr/>
      <dgm:t>
        <a:bodyPr/>
        <a:lstStyle/>
        <a:p>
          <a:endParaRPr lang="en-GB">
            <a:latin typeface="Arial" panose="020B0604020202020204" pitchFamily="34" charset="0"/>
            <a:cs typeface="Arial" panose="020B0604020202020204" pitchFamily="34" charset="0"/>
          </a:endParaRPr>
        </a:p>
      </dgm:t>
    </dgm:pt>
    <dgm:pt modelId="{C0C0DF4A-99E7-44B2-8B66-AA7431B9E4DD}">
      <dgm:prSet/>
      <dgm:spPr>
        <a:gradFill rotWithShape="0">
          <a:gsLst>
            <a:gs pos="0">
              <a:schemeClr val="accent5">
                <a:lumMod val="40000"/>
                <a:lumOff val="60000"/>
              </a:schemeClr>
            </a:gs>
            <a:gs pos="100000">
              <a:schemeClr val="accent5">
                <a:lumMod val="20000"/>
                <a:lumOff val="80000"/>
              </a:schemeClr>
            </a:gs>
          </a:gsLst>
          <a:lin ang="16200000" scaled="1"/>
        </a:gra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Collaborative</a:t>
          </a:r>
          <a:endParaRPr lang="en-GB" dirty="0">
            <a:solidFill>
              <a:schemeClr val="tx1"/>
            </a:solidFill>
            <a:latin typeface="Arial" panose="020B0604020202020204" pitchFamily="34" charset="0"/>
            <a:cs typeface="Arial" panose="020B0604020202020204" pitchFamily="34" charset="0"/>
          </a:endParaRPr>
        </a:p>
      </dgm:t>
    </dgm:pt>
    <dgm:pt modelId="{00DA9828-7599-4EA3-9795-00766C8CC54A}" type="parTrans" cxnId="{1ECE880A-B206-4CB6-94DC-1B1A5AACF7DA}">
      <dgm:prSet/>
      <dgm:spPr/>
      <dgm:t>
        <a:bodyPr/>
        <a:lstStyle/>
        <a:p>
          <a:endParaRPr lang="en-GB"/>
        </a:p>
      </dgm:t>
    </dgm:pt>
    <dgm:pt modelId="{FED43B43-37CD-411E-A122-923C9C89C468}" type="sibTrans" cxnId="{1ECE880A-B206-4CB6-94DC-1B1A5AACF7DA}">
      <dgm:prSet/>
      <dgm:spPr/>
      <dgm:t>
        <a:bodyPr/>
        <a:lstStyle/>
        <a:p>
          <a:endParaRPr lang="en-GB"/>
        </a:p>
      </dgm:t>
    </dgm:pt>
    <dgm:pt modelId="{7D3C0FD9-8A0A-4864-B323-C706EDA76198}">
      <dgm:prSet/>
      <dgm:spPr>
        <a:gradFill rotWithShape="0">
          <a:gsLst>
            <a:gs pos="0">
              <a:schemeClr val="accent5">
                <a:lumMod val="60000"/>
                <a:lumOff val="40000"/>
              </a:schemeClr>
            </a:gs>
            <a:gs pos="100000">
              <a:schemeClr val="accent5">
                <a:lumMod val="40000"/>
                <a:lumOff val="60000"/>
              </a:schemeClr>
            </a:gs>
          </a:gsLst>
          <a:lin ang="16200000" scaled="1"/>
        </a:gradFill>
        <a:ln>
          <a:solidFill>
            <a:schemeClr val="accent1"/>
          </a:solidFill>
        </a:ln>
      </dgm:spPr>
      <dgm:t>
        <a:bodyPr/>
        <a:lstStyle/>
        <a:p>
          <a:r>
            <a:rPr lang="en-GB" dirty="0" smtClean="0">
              <a:solidFill>
                <a:schemeClr val="tx1"/>
              </a:solidFill>
              <a:latin typeface="Arial" panose="020B0604020202020204" pitchFamily="34" charset="0"/>
              <a:cs typeface="Arial" panose="020B0604020202020204" pitchFamily="34" charset="0"/>
            </a:rPr>
            <a:t>Enhanced Universal</a:t>
          </a:r>
          <a:endParaRPr lang="en-GB" dirty="0">
            <a:solidFill>
              <a:schemeClr val="tx1"/>
            </a:solidFill>
            <a:latin typeface="Arial" panose="020B0604020202020204" pitchFamily="34" charset="0"/>
            <a:cs typeface="Arial" panose="020B0604020202020204" pitchFamily="34" charset="0"/>
          </a:endParaRPr>
        </a:p>
      </dgm:t>
    </dgm:pt>
    <dgm:pt modelId="{E30C6F91-D7DA-4FAB-AD62-192AF26D3816}" type="parTrans" cxnId="{1551F38E-31E2-4A68-95AC-15B70FCA2060}">
      <dgm:prSet/>
      <dgm:spPr/>
      <dgm:t>
        <a:bodyPr/>
        <a:lstStyle/>
        <a:p>
          <a:endParaRPr lang="en-GB"/>
        </a:p>
      </dgm:t>
    </dgm:pt>
    <dgm:pt modelId="{2BB417D3-0E3D-4AC6-9B06-0B2EAB511D81}" type="sibTrans" cxnId="{1551F38E-31E2-4A68-95AC-15B70FCA2060}">
      <dgm:prSet/>
      <dgm:spPr/>
      <dgm:t>
        <a:bodyPr/>
        <a:lstStyle/>
        <a:p>
          <a:endParaRPr lang="en-GB"/>
        </a:p>
      </dgm:t>
    </dgm:pt>
    <dgm:pt modelId="{BE00BAE5-8FF1-4D8E-B3E0-EEF1679F7BD7}">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8B2D8F7F-B8F3-4783-B97A-ED806215CE34}" type="parTrans" cxnId="{D53574D4-69EA-448F-AA00-F3326245C7E3}">
      <dgm:prSet/>
      <dgm:spPr/>
      <dgm:t>
        <a:bodyPr/>
        <a:lstStyle/>
        <a:p>
          <a:endParaRPr lang="en-GB"/>
        </a:p>
      </dgm:t>
    </dgm:pt>
    <dgm:pt modelId="{F5A99E19-FB08-443D-B44F-9E42B88C1CB2}" type="sibTrans" cxnId="{D53574D4-69EA-448F-AA00-F3326245C7E3}">
      <dgm:prSet/>
      <dgm:spPr/>
      <dgm:t>
        <a:bodyPr/>
        <a:lstStyle/>
        <a:p>
          <a:endParaRPr lang="en-GB"/>
        </a:p>
      </dgm:t>
    </dgm:pt>
    <dgm:pt modelId="{259CD0E7-4FFB-4A02-B146-C2AD27DDDDBE}">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rPr>
            <a:t>Continue Universal Personal Support</a:t>
          </a:r>
          <a:endParaRPr lang="en-GB" dirty="0">
            <a:latin typeface="Arial" panose="020B0604020202020204" pitchFamily="34" charset="0"/>
            <a:cs typeface="Arial" panose="020B0604020202020204" pitchFamily="34" charset="0"/>
          </a:endParaRPr>
        </a:p>
      </dgm:t>
    </dgm:pt>
    <dgm:pt modelId="{273C6768-0F3D-468C-BB29-779AAD32DFE2}" type="parTrans" cxnId="{13D67C81-62D3-41A3-86F4-FD36FDBFD08C}">
      <dgm:prSet/>
      <dgm:spPr/>
      <dgm:t>
        <a:bodyPr/>
        <a:lstStyle/>
        <a:p>
          <a:endParaRPr lang="en-GB"/>
        </a:p>
      </dgm:t>
    </dgm:pt>
    <dgm:pt modelId="{6695DF96-C3C3-48D7-9007-5848AD4FD7A2}" type="sibTrans" cxnId="{13D67C81-62D3-41A3-86F4-FD36FDBFD08C}">
      <dgm:prSet/>
      <dgm:spPr/>
      <dgm:t>
        <a:bodyPr/>
        <a:lstStyle/>
        <a:p>
          <a:endParaRPr lang="en-GB"/>
        </a:p>
      </dgm:t>
    </dgm:pt>
    <dgm:pt modelId="{B65D421C-75EC-41E8-B1CC-C2ED6CF2C0D0}">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rPr>
            <a:t>Wellbeing Concern passed to </a:t>
          </a:r>
          <a:r>
            <a:rPr lang="en-GB" dirty="0" smtClean="0">
              <a:latin typeface="Arial" panose="020B0604020202020204" pitchFamily="34" charset="0"/>
              <a:cs typeface="Arial" panose="020B0604020202020204" pitchFamily="34" charset="0"/>
              <a:hlinkClick xmlns:r="http://schemas.openxmlformats.org/officeDocument/2006/relationships" r:id="rId2" action="ppaction://hlinksldjump"/>
            </a:rPr>
            <a:t>Named Person</a:t>
          </a:r>
          <a:endParaRPr lang="en-GB" dirty="0"/>
        </a:p>
      </dgm:t>
    </dgm:pt>
    <dgm:pt modelId="{1D69114C-8EDE-43C9-9638-64A2B97F824B}" type="parTrans" cxnId="{18127B80-ABFC-47B4-9ED5-24430C0EAE1A}">
      <dgm:prSet/>
      <dgm:spPr/>
      <dgm:t>
        <a:bodyPr/>
        <a:lstStyle/>
        <a:p>
          <a:endParaRPr lang="en-GB"/>
        </a:p>
      </dgm:t>
    </dgm:pt>
    <dgm:pt modelId="{EC6306F7-602F-4B95-9441-FA6033908D6A}" type="sibTrans" cxnId="{18127B80-ABFC-47B4-9ED5-24430C0EAE1A}">
      <dgm:prSet/>
      <dgm:spPr/>
      <dgm:t>
        <a:bodyPr/>
        <a:lstStyle/>
        <a:p>
          <a:endParaRPr lang="en-GB"/>
        </a:p>
      </dgm:t>
    </dgm:pt>
    <dgm:pt modelId="{4AAD1B7E-4492-4F3C-8BC6-B0A150B2571A}">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hlinkClick xmlns:r="http://schemas.openxmlformats.org/officeDocument/2006/relationships" r:id="rId1" action="ppaction://hlinksldjump"/>
            </a:rPr>
            <a:t>Single Agency Wellbeing Assessment </a:t>
          </a:r>
          <a:endParaRPr lang="en-GB" dirty="0"/>
        </a:p>
      </dgm:t>
    </dgm:pt>
    <dgm:pt modelId="{0C23B58E-8E6A-467B-8A5C-B71FBDE530B8}" type="parTrans" cxnId="{EC41E965-DCA7-4B9B-9247-6AEFB1A8B295}">
      <dgm:prSet/>
      <dgm:spPr/>
      <dgm:t>
        <a:bodyPr/>
        <a:lstStyle/>
        <a:p>
          <a:endParaRPr lang="en-GB"/>
        </a:p>
      </dgm:t>
    </dgm:pt>
    <dgm:pt modelId="{D2F1F346-1330-41F2-90AA-436389642F1A}" type="sibTrans" cxnId="{EC41E965-DCA7-4B9B-9247-6AEFB1A8B295}">
      <dgm:prSet/>
      <dgm:spPr/>
      <dgm:t>
        <a:bodyPr/>
        <a:lstStyle/>
        <a:p>
          <a:endParaRPr lang="en-GB"/>
        </a:p>
      </dgm:t>
    </dgm:pt>
    <dgm:pt modelId="{02CC1B03-FF98-4475-80DB-D74F00EEFE6B}">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654D8557-94D1-4F85-B730-145CD60DEAA7}" type="parTrans" cxnId="{F359E499-952A-48F7-B6DA-044FE1EC4D27}">
      <dgm:prSet/>
      <dgm:spPr/>
      <dgm:t>
        <a:bodyPr/>
        <a:lstStyle/>
        <a:p>
          <a:endParaRPr lang="en-GB"/>
        </a:p>
      </dgm:t>
    </dgm:pt>
    <dgm:pt modelId="{3FB89A05-9C45-426E-82E3-8440426D7608}" type="sibTrans" cxnId="{F359E499-952A-48F7-B6DA-044FE1EC4D27}">
      <dgm:prSet/>
      <dgm:spPr/>
      <dgm:t>
        <a:bodyPr/>
        <a:lstStyle/>
        <a:p>
          <a:endParaRPr lang="en-GB"/>
        </a:p>
      </dgm:t>
    </dgm:pt>
    <dgm:pt modelId="{7C7BD423-DA09-431E-8FE0-7A8F06ED6EE2}">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42AD63E4-741B-49BA-AE78-785B7F27DB78}" type="parTrans" cxnId="{CDE8B82B-6607-4E12-BF00-374628215D9E}">
      <dgm:prSet/>
      <dgm:spPr/>
      <dgm:t>
        <a:bodyPr/>
        <a:lstStyle/>
        <a:p>
          <a:endParaRPr lang="en-GB"/>
        </a:p>
      </dgm:t>
    </dgm:pt>
    <dgm:pt modelId="{7B2504AE-2341-4237-8E61-8A3A2B56BDCA}" type="sibTrans" cxnId="{CDE8B82B-6607-4E12-BF00-374628215D9E}">
      <dgm:prSet/>
      <dgm:spPr/>
      <dgm:t>
        <a:bodyPr/>
        <a:lstStyle/>
        <a:p>
          <a:endParaRPr lang="en-GB"/>
        </a:p>
      </dgm:t>
    </dgm:pt>
    <dgm:pt modelId="{D3C0DA3E-E07D-4E6C-AFD5-03A78F872DE6}">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13D54427-850A-440F-A1CC-F60E704DB763}" type="parTrans" cxnId="{FDE9A3DE-3CBC-46AF-A2B5-A960251C101D}">
      <dgm:prSet/>
      <dgm:spPr/>
      <dgm:t>
        <a:bodyPr/>
        <a:lstStyle/>
        <a:p>
          <a:endParaRPr lang="en-GB"/>
        </a:p>
      </dgm:t>
    </dgm:pt>
    <dgm:pt modelId="{41BB5BEF-9995-4CA3-9CE0-05C5AD2A0F6C}" type="sibTrans" cxnId="{FDE9A3DE-3CBC-46AF-A2B5-A960251C101D}">
      <dgm:prSet/>
      <dgm:spPr/>
      <dgm:t>
        <a:bodyPr/>
        <a:lstStyle/>
        <a:p>
          <a:endParaRPr lang="en-GB"/>
        </a:p>
      </dgm:t>
    </dgm:pt>
    <dgm:pt modelId="{D990E005-B8F1-4230-A073-C1E960FC8EB8}">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dirty="0">
            <a:latin typeface="Arial" panose="020B0604020202020204" pitchFamily="34" charset="0"/>
            <a:cs typeface="Arial" panose="020B0604020202020204" pitchFamily="34" charset="0"/>
          </a:endParaRPr>
        </a:p>
      </dgm:t>
    </dgm:pt>
    <dgm:pt modelId="{2202B736-41EE-4577-AEE9-C9363F9D0447}" type="parTrans" cxnId="{B5EF584D-7C78-40E9-8777-A8A7190C6F26}">
      <dgm:prSet/>
      <dgm:spPr/>
      <dgm:t>
        <a:bodyPr/>
        <a:lstStyle/>
        <a:p>
          <a:endParaRPr lang="en-GB"/>
        </a:p>
      </dgm:t>
    </dgm:pt>
    <dgm:pt modelId="{AF519839-DC03-4BBC-B28A-FE92F2B71F37}" type="sibTrans" cxnId="{B5EF584D-7C78-40E9-8777-A8A7190C6F26}">
      <dgm:prSet/>
      <dgm:spPr/>
      <dgm:t>
        <a:bodyPr/>
        <a:lstStyle/>
        <a:p>
          <a:endParaRPr lang="en-GB"/>
        </a:p>
      </dgm:t>
    </dgm:pt>
    <dgm:pt modelId="{8C29353B-744B-42CF-AF45-F7C863BE7625}">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latin typeface="Arial" panose="020B0604020202020204" pitchFamily="34" charset="0"/>
            <a:cs typeface="Arial" panose="020B0604020202020204" pitchFamily="34" charset="0"/>
          </a:endParaRPr>
        </a:p>
      </dgm:t>
    </dgm:pt>
    <dgm:pt modelId="{3D6E9754-A2F8-4A92-9847-C7D6C4FF4606}" type="parTrans" cxnId="{4A45E6C1-29C0-43ED-8C11-12BFD15B7A29}">
      <dgm:prSet/>
      <dgm:spPr/>
      <dgm:t>
        <a:bodyPr/>
        <a:lstStyle/>
        <a:p>
          <a:endParaRPr lang="en-GB"/>
        </a:p>
      </dgm:t>
    </dgm:pt>
    <dgm:pt modelId="{71916080-2EF6-40A3-B20C-0BB027023300}" type="sibTrans" cxnId="{4A45E6C1-29C0-43ED-8C11-12BFD15B7A29}">
      <dgm:prSet/>
      <dgm:spPr/>
      <dgm:t>
        <a:bodyPr/>
        <a:lstStyle/>
        <a:p>
          <a:endParaRPr lang="en-GB"/>
        </a:p>
      </dgm:t>
    </dgm:pt>
    <dgm:pt modelId="{EFD17EA1-4A9F-4DB8-AF57-3C31BF4EEAD0}">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CD0AB351-C18C-4F91-BFDA-1E1B536CF660}" type="parTrans" cxnId="{AC18A60D-8444-417A-AA51-E4429AA6BC64}">
      <dgm:prSet/>
      <dgm:spPr/>
      <dgm:t>
        <a:bodyPr/>
        <a:lstStyle/>
        <a:p>
          <a:endParaRPr lang="en-GB"/>
        </a:p>
      </dgm:t>
    </dgm:pt>
    <dgm:pt modelId="{50E6B7FB-15E2-4407-889B-9940C57425C1}" type="sibTrans" cxnId="{AC18A60D-8444-417A-AA51-E4429AA6BC64}">
      <dgm:prSet/>
      <dgm:spPr/>
      <dgm:t>
        <a:bodyPr/>
        <a:lstStyle/>
        <a:p>
          <a:endParaRPr lang="en-GB"/>
        </a:p>
      </dgm:t>
    </dgm:pt>
    <dgm:pt modelId="{9F75FC28-8B38-463E-A1B3-C94A4563B654}">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6C7C7F3E-75AE-446A-B98E-46A1D23BC7B4}" type="parTrans" cxnId="{A0F93647-AA90-4654-9C37-833CFCDCE3BB}">
      <dgm:prSet/>
      <dgm:spPr/>
      <dgm:t>
        <a:bodyPr/>
        <a:lstStyle/>
        <a:p>
          <a:endParaRPr lang="en-GB"/>
        </a:p>
      </dgm:t>
    </dgm:pt>
    <dgm:pt modelId="{A08AFF69-C5C9-4272-981E-56B6CAB22616}" type="sibTrans" cxnId="{A0F93647-AA90-4654-9C37-833CFCDCE3BB}">
      <dgm:prSet/>
      <dgm:spPr/>
      <dgm:t>
        <a:bodyPr/>
        <a:lstStyle/>
        <a:p>
          <a:endParaRPr lang="en-GB"/>
        </a:p>
      </dgm:t>
    </dgm:pt>
    <dgm:pt modelId="{0DA58C5A-9A5B-47E1-A42D-DF9F119634B1}">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A902DBE4-64D5-45C5-B9C4-235F8F6E3FFC}" type="parTrans" cxnId="{27D32272-61CC-4A4A-AC1A-42FB02BF6A52}">
      <dgm:prSet/>
      <dgm:spPr/>
      <dgm:t>
        <a:bodyPr/>
        <a:lstStyle/>
        <a:p>
          <a:endParaRPr lang="en-GB"/>
        </a:p>
      </dgm:t>
    </dgm:pt>
    <dgm:pt modelId="{EA6224C8-0345-46DF-85C8-CFEB574FB896}" type="sibTrans" cxnId="{27D32272-61CC-4A4A-AC1A-42FB02BF6A52}">
      <dgm:prSet/>
      <dgm:spPr/>
      <dgm:t>
        <a:bodyPr/>
        <a:lstStyle/>
        <a:p>
          <a:endParaRPr lang="en-GB"/>
        </a:p>
      </dgm:t>
    </dgm:pt>
    <dgm:pt modelId="{87075C64-6E22-4C05-A5B3-C5E8F3244A52}">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0661B595-ADC2-46C6-92FE-60A5D10EAE36}" type="parTrans" cxnId="{DD2B7728-4F2D-42D4-ACFA-3072123922D1}">
      <dgm:prSet/>
      <dgm:spPr/>
      <dgm:t>
        <a:bodyPr/>
        <a:lstStyle/>
        <a:p>
          <a:endParaRPr lang="en-GB"/>
        </a:p>
      </dgm:t>
    </dgm:pt>
    <dgm:pt modelId="{F65502A1-1EF3-47BD-B9D5-9405D285BBE5}" type="sibTrans" cxnId="{DD2B7728-4F2D-42D4-ACFA-3072123922D1}">
      <dgm:prSet/>
      <dgm:spPr/>
      <dgm:t>
        <a:bodyPr/>
        <a:lstStyle/>
        <a:p>
          <a:endParaRPr lang="en-GB"/>
        </a:p>
      </dgm:t>
    </dgm:pt>
    <dgm:pt modelId="{A014E25E-9B58-474F-A1FD-B98CA83CA393}">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rPr>
            <a:t>Create Multi Agency Plan</a:t>
          </a:r>
          <a:endParaRPr lang="en-GB" dirty="0">
            <a:latin typeface="Arial" panose="020B0604020202020204" pitchFamily="34" charset="0"/>
            <a:cs typeface="Arial" panose="020B0604020202020204" pitchFamily="34" charset="0"/>
          </a:endParaRPr>
        </a:p>
      </dgm:t>
    </dgm:pt>
    <dgm:pt modelId="{C9B5D913-CCC2-4155-A91B-97B8BFF28C27}" type="parTrans" cxnId="{7BA8F24D-4741-4396-8AC3-2644D30BAE69}">
      <dgm:prSet/>
      <dgm:spPr/>
      <dgm:t>
        <a:bodyPr/>
        <a:lstStyle/>
        <a:p>
          <a:endParaRPr lang="en-GB"/>
        </a:p>
      </dgm:t>
    </dgm:pt>
    <dgm:pt modelId="{4E776AF7-1BA4-4E30-AE41-396C986FD61B}" type="sibTrans" cxnId="{7BA8F24D-4741-4396-8AC3-2644D30BAE69}">
      <dgm:prSet/>
      <dgm:spPr/>
      <dgm:t>
        <a:bodyPr/>
        <a:lstStyle/>
        <a:p>
          <a:endParaRPr lang="en-GB"/>
        </a:p>
      </dgm:t>
    </dgm:pt>
    <dgm:pt modelId="{846CEBFE-F189-40BA-9419-5D3BFFB73251}">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rPr>
            <a:t>Review Multi Agency Plan</a:t>
          </a:r>
          <a:endParaRPr lang="en-GB" dirty="0">
            <a:latin typeface="Arial" panose="020B0604020202020204" pitchFamily="34" charset="0"/>
            <a:cs typeface="Arial" panose="020B0604020202020204" pitchFamily="34" charset="0"/>
          </a:endParaRPr>
        </a:p>
      </dgm:t>
    </dgm:pt>
    <dgm:pt modelId="{B87A1F08-F285-4098-A50C-6EFB83EFDCFB}" type="parTrans" cxnId="{D75B20C0-37EF-4FBC-91B7-C03D3FF089BA}">
      <dgm:prSet/>
      <dgm:spPr/>
      <dgm:t>
        <a:bodyPr/>
        <a:lstStyle/>
        <a:p>
          <a:endParaRPr lang="en-GB"/>
        </a:p>
      </dgm:t>
    </dgm:pt>
    <dgm:pt modelId="{D568F664-A121-4BFC-912E-45FFCC08022D}" type="sibTrans" cxnId="{D75B20C0-37EF-4FBC-91B7-C03D3FF089BA}">
      <dgm:prSet/>
      <dgm:spPr/>
      <dgm:t>
        <a:bodyPr/>
        <a:lstStyle/>
        <a:p>
          <a:endParaRPr lang="en-GB"/>
        </a:p>
      </dgm:t>
    </dgm:pt>
    <dgm:pt modelId="{C8231801-F420-4F17-82E7-7014773B70C5}">
      <dgm:prSet/>
      <dgm:spPr>
        <a:gradFill rotWithShape="0">
          <a:gsLst>
            <a:gs pos="0">
              <a:schemeClr val="accent5"/>
            </a:gs>
            <a:gs pos="100000">
              <a:schemeClr val="accent5">
                <a:lumMod val="60000"/>
                <a:lumOff val="40000"/>
              </a:schemeClr>
            </a:gs>
          </a:gsLst>
          <a:lin ang="16200000" scaled="1"/>
        </a:gradFill>
        <a:ln>
          <a:solidFill>
            <a:schemeClr val="accent5">
              <a:lumMod val="60000"/>
              <a:lumOff val="40000"/>
              <a:alpha val="90000"/>
            </a:schemeClr>
          </a:solidFill>
        </a:ln>
      </dgm:spPr>
      <dgm:t>
        <a:bodyPr/>
        <a:lstStyle/>
        <a:p>
          <a:r>
            <a:rPr lang="en-GB" dirty="0" smtClean="0">
              <a:latin typeface="Arial" panose="020B0604020202020204" pitchFamily="34" charset="0"/>
              <a:cs typeface="Arial" panose="020B0604020202020204" pitchFamily="34" charset="0"/>
              <a:hlinkClick xmlns:r="http://schemas.openxmlformats.org/officeDocument/2006/relationships" r:id="rId3" action="ppaction://hlinksldjump"/>
            </a:rPr>
            <a:t>My World Triangle Assessment</a:t>
          </a:r>
          <a:r>
            <a:rPr lang="en-GB" dirty="0" smtClean="0">
              <a:latin typeface="Arial" panose="020B0604020202020204" pitchFamily="34" charset="0"/>
              <a:cs typeface="Arial" panose="020B0604020202020204" pitchFamily="34" charset="0"/>
              <a:hlinkClick xmlns:r="http://schemas.openxmlformats.org/officeDocument/2006/relationships" r:id="" action="ppaction://noaction"/>
            </a:rPr>
            <a:t> </a:t>
          </a:r>
          <a:r>
            <a:rPr lang="en-GB" dirty="0" smtClean="0">
              <a:latin typeface="Arial" panose="020B0604020202020204" pitchFamily="34" charset="0"/>
              <a:cs typeface="Arial" panose="020B0604020202020204" pitchFamily="34" charset="0"/>
            </a:rPr>
            <a:t> </a:t>
          </a:r>
          <a:endParaRPr lang="en-GB" dirty="0"/>
        </a:p>
      </dgm:t>
    </dgm:pt>
    <dgm:pt modelId="{26EA7A81-BE99-4004-8DF8-6AF1C46C6FFB}" type="parTrans" cxnId="{C2F49233-65ED-4039-AF83-1B9FF412589D}">
      <dgm:prSet/>
      <dgm:spPr/>
      <dgm:t>
        <a:bodyPr/>
        <a:lstStyle/>
        <a:p>
          <a:endParaRPr lang="en-GB"/>
        </a:p>
      </dgm:t>
    </dgm:pt>
    <dgm:pt modelId="{53DB348A-CDCE-4476-AB9E-B5F92A01C4CF}" type="sibTrans" cxnId="{C2F49233-65ED-4039-AF83-1B9FF412589D}">
      <dgm:prSet/>
      <dgm:spPr/>
      <dgm:t>
        <a:bodyPr/>
        <a:lstStyle/>
        <a:p>
          <a:endParaRPr lang="en-GB"/>
        </a:p>
      </dgm:t>
    </dgm:pt>
    <dgm:pt modelId="{B4431CB2-224D-4E61-A98F-F7D364BEAE9C}">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2810378F-B55A-4FF1-B4CD-86366FE0155F}" type="parTrans" cxnId="{B3CF4FEE-654F-48C7-BF63-7F7CAF4042C5}">
      <dgm:prSet/>
      <dgm:spPr/>
      <dgm:t>
        <a:bodyPr/>
        <a:lstStyle/>
        <a:p>
          <a:endParaRPr lang="en-GB"/>
        </a:p>
      </dgm:t>
    </dgm:pt>
    <dgm:pt modelId="{29D3B768-4543-4031-BAD7-62721FE46A20}" type="sibTrans" cxnId="{B3CF4FEE-654F-48C7-BF63-7F7CAF4042C5}">
      <dgm:prSet/>
      <dgm:spPr/>
      <dgm:t>
        <a:bodyPr/>
        <a:lstStyle/>
        <a:p>
          <a:endParaRPr lang="en-GB"/>
        </a:p>
      </dgm:t>
    </dgm:pt>
    <dgm:pt modelId="{35DBC293-BAC0-482C-95A0-4E61BB847FC0}">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193783BE-AC93-42B5-8BA7-B56881B2F4D0}" type="parTrans" cxnId="{286AF870-B824-444C-915C-271FD295D07D}">
      <dgm:prSet/>
      <dgm:spPr/>
      <dgm:t>
        <a:bodyPr/>
        <a:lstStyle/>
        <a:p>
          <a:endParaRPr lang="en-GB"/>
        </a:p>
      </dgm:t>
    </dgm:pt>
    <dgm:pt modelId="{E6A51BA1-BAB5-46BB-A4D2-6429E6B15C34}" type="sibTrans" cxnId="{286AF870-B824-444C-915C-271FD295D07D}">
      <dgm:prSet/>
      <dgm:spPr/>
      <dgm:t>
        <a:bodyPr/>
        <a:lstStyle/>
        <a:p>
          <a:endParaRPr lang="en-GB"/>
        </a:p>
      </dgm:t>
    </dgm:pt>
    <dgm:pt modelId="{C7C6D466-0BAB-4402-AB21-CDAF90F32F61}">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16A28812-0494-4C51-86DE-F6F63DB1E841}" type="parTrans" cxnId="{BC1C2AC9-CC4B-42DF-BFAF-108ED0764427}">
      <dgm:prSet/>
      <dgm:spPr/>
      <dgm:t>
        <a:bodyPr/>
        <a:lstStyle/>
        <a:p>
          <a:endParaRPr lang="en-GB"/>
        </a:p>
      </dgm:t>
    </dgm:pt>
    <dgm:pt modelId="{5C7411A9-2AD2-49DE-ABE4-74D98A247E66}" type="sibTrans" cxnId="{BC1C2AC9-CC4B-42DF-BFAF-108ED0764427}">
      <dgm:prSet/>
      <dgm:spPr/>
      <dgm:t>
        <a:bodyPr/>
        <a:lstStyle/>
        <a:p>
          <a:endParaRPr lang="en-GB"/>
        </a:p>
      </dgm:t>
    </dgm:pt>
    <dgm:pt modelId="{E0871195-EADC-42E5-9FCD-3CDFB3FE1BDA}">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A00F2955-79EC-44D5-9118-AC6DEA21EE13}" type="parTrans" cxnId="{8929FE13-7638-488C-8AD4-5424369EAEB8}">
      <dgm:prSet/>
      <dgm:spPr/>
      <dgm:t>
        <a:bodyPr/>
        <a:lstStyle/>
        <a:p>
          <a:endParaRPr lang="en-GB"/>
        </a:p>
      </dgm:t>
    </dgm:pt>
    <dgm:pt modelId="{46F252F4-30E2-4551-BAA4-20FEAB4B51DD}" type="sibTrans" cxnId="{8929FE13-7638-488C-8AD4-5424369EAEB8}">
      <dgm:prSet/>
      <dgm:spPr/>
      <dgm:t>
        <a:bodyPr/>
        <a:lstStyle/>
        <a:p>
          <a:endParaRPr lang="en-GB"/>
        </a:p>
      </dgm:t>
    </dgm:pt>
    <dgm:pt modelId="{C4B73942-1875-4462-810C-F5C0AA7EDBA8}">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3670D7BC-C94E-46F9-8F81-818B8AD6F108}" type="parTrans" cxnId="{17CFC690-F5C4-40FB-9254-ECD1C129ABDC}">
      <dgm:prSet/>
      <dgm:spPr/>
      <dgm:t>
        <a:bodyPr/>
        <a:lstStyle/>
        <a:p>
          <a:endParaRPr lang="en-GB"/>
        </a:p>
      </dgm:t>
    </dgm:pt>
    <dgm:pt modelId="{F29A7844-2805-4CBD-B67A-3A835BE5F26E}" type="sibTrans" cxnId="{17CFC690-F5C4-40FB-9254-ECD1C129ABDC}">
      <dgm:prSet/>
      <dgm:spPr/>
      <dgm:t>
        <a:bodyPr/>
        <a:lstStyle/>
        <a:p>
          <a:endParaRPr lang="en-GB"/>
        </a:p>
      </dgm:t>
    </dgm:pt>
    <dgm:pt modelId="{1B3AD032-19EF-4B75-B198-B99436F30736}">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CFCA18A1-0DA4-4BED-8C61-9D9586523C10}" type="parTrans" cxnId="{38013544-D187-466A-A641-0A7E6C51B199}">
      <dgm:prSet/>
      <dgm:spPr/>
      <dgm:t>
        <a:bodyPr/>
        <a:lstStyle/>
        <a:p>
          <a:endParaRPr lang="en-GB"/>
        </a:p>
      </dgm:t>
    </dgm:pt>
    <dgm:pt modelId="{DF12A2B1-956E-4A84-9989-0FCEB2BE2DF7}" type="sibTrans" cxnId="{38013544-D187-466A-A641-0A7E6C51B199}">
      <dgm:prSet/>
      <dgm:spPr/>
      <dgm:t>
        <a:bodyPr/>
        <a:lstStyle/>
        <a:p>
          <a:endParaRPr lang="en-GB"/>
        </a:p>
      </dgm:t>
    </dgm:pt>
    <dgm:pt modelId="{0582F787-80EE-4374-B512-41F2E7C7C6EC}">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92F591F5-2A32-42E7-86BA-6B929E631678}" type="parTrans" cxnId="{A02FA707-2BCA-4F0C-93A5-28F0EFE5C89E}">
      <dgm:prSet/>
      <dgm:spPr/>
      <dgm:t>
        <a:bodyPr/>
        <a:lstStyle/>
        <a:p>
          <a:endParaRPr lang="en-GB"/>
        </a:p>
      </dgm:t>
    </dgm:pt>
    <dgm:pt modelId="{5DD6FF08-5D8A-4578-83D3-028E6ADA6A2F}" type="sibTrans" cxnId="{A02FA707-2BCA-4F0C-93A5-28F0EFE5C89E}">
      <dgm:prSet/>
      <dgm:spPr/>
      <dgm:t>
        <a:bodyPr/>
        <a:lstStyle/>
        <a:p>
          <a:endParaRPr lang="en-GB"/>
        </a:p>
      </dgm:t>
    </dgm:pt>
    <dgm:pt modelId="{7CFF657B-3E02-4D3D-BF1E-065912847E96}">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DF7F360B-18F1-4AE4-B45D-5DFC799964BE}" type="parTrans" cxnId="{051E3C37-934A-4F90-B168-7DEA919EA566}">
      <dgm:prSet/>
      <dgm:spPr/>
      <dgm:t>
        <a:bodyPr/>
        <a:lstStyle/>
        <a:p>
          <a:endParaRPr lang="en-GB"/>
        </a:p>
      </dgm:t>
    </dgm:pt>
    <dgm:pt modelId="{BCF386D0-25FF-4210-86C8-5B888879DFB1}" type="sibTrans" cxnId="{051E3C37-934A-4F90-B168-7DEA919EA566}">
      <dgm:prSet/>
      <dgm:spPr/>
      <dgm:t>
        <a:bodyPr/>
        <a:lstStyle/>
        <a:p>
          <a:endParaRPr lang="en-GB"/>
        </a:p>
      </dgm:t>
    </dgm:pt>
    <dgm:pt modelId="{066285DD-E949-4ED2-938F-7A2D9023AA0E}">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F8B8BB27-4982-474B-B02B-0DAD49B3F8DB}" type="parTrans" cxnId="{D6A16F8D-54C0-4D33-843D-21F743C084B0}">
      <dgm:prSet/>
      <dgm:spPr/>
      <dgm:t>
        <a:bodyPr/>
        <a:lstStyle/>
        <a:p>
          <a:endParaRPr lang="en-GB"/>
        </a:p>
      </dgm:t>
    </dgm:pt>
    <dgm:pt modelId="{CF167490-C7BB-4080-9F0C-E27519DAE712}" type="sibTrans" cxnId="{D6A16F8D-54C0-4D33-843D-21F743C084B0}">
      <dgm:prSet/>
      <dgm:spPr/>
      <dgm:t>
        <a:bodyPr/>
        <a:lstStyle/>
        <a:p>
          <a:endParaRPr lang="en-GB"/>
        </a:p>
      </dgm:t>
    </dgm:pt>
    <dgm:pt modelId="{8B23C12F-778C-4C75-97A3-29CB8F86061F}">
      <dgm:prSet/>
      <dgm:spPr>
        <a:solidFill>
          <a:schemeClr val="accent5">
            <a:lumMod val="20000"/>
            <a:lumOff val="80000"/>
            <a:alpha val="90000"/>
          </a:schemeClr>
        </a:solidFill>
        <a:ln>
          <a:solidFill>
            <a:schemeClr val="accent5">
              <a:lumMod val="20000"/>
              <a:lumOff val="80000"/>
              <a:alpha val="90000"/>
            </a:schemeClr>
          </a:solidFill>
        </a:ln>
      </dgm:spPr>
      <dgm:t>
        <a:bodyPr/>
        <a:lstStyle/>
        <a:p>
          <a:endParaRPr lang="en-GB"/>
        </a:p>
      </dgm:t>
    </dgm:pt>
    <dgm:pt modelId="{3C57F8F4-95AA-4865-A5BA-9B0986481BF6}" type="parTrans" cxnId="{D59A84AF-1F9A-44DE-98F3-9011DF20E05B}">
      <dgm:prSet/>
      <dgm:spPr/>
      <dgm:t>
        <a:bodyPr/>
        <a:lstStyle/>
        <a:p>
          <a:endParaRPr lang="en-GB"/>
        </a:p>
      </dgm:t>
    </dgm:pt>
    <dgm:pt modelId="{8F6F665E-02B0-4C81-B33D-78F973FCD781}" type="sibTrans" cxnId="{D59A84AF-1F9A-44DE-98F3-9011DF20E05B}">
      <dgm:prSet/>
      <dgm:spPr/>
      <dgm:t>
        <a:bodyPr/>
        <a:lstStyle/>
        <a:p>
          <a:endParaRPr lang="en-GB"/>
        </a:p>
      </dgm:t>
    </dgm:pt>
    <dgm:pt modelId="{274A4F17-81C6-4105-AC76-CA070A84A573}" type="pres">
      <dgm:prSet presAssocID="{B7F940DE-19A0-4CAC-A6E8-E1FA62BE78D5}" presName="Name0" presStyleCnt="0">
        <dgm:presLayoutVars>
          <dgm:chPref val="3"/>
          <dgm:dir/>
          <dgm:animLvl val="lvl"/>
          <dgm:resizeHandles/>
        </dgm:presLayoutVars>
      </dgm:prSet>
      <dgm:spPr/>
      <dgm:t>
        <a:bodyPr/>
        <a:lstStyle/>
        <a:p>
          <a:endParaRPr lang="en-GB"/>
        </a:p>
      </dgm:t>
    </dgm:pt>
    <dgm:pt modelId="{7DF9AF65-2EC2-4AE3-971D-36820916CFA8}" type="pres">
      <dgm:prSet presAssocID="{5AAA52E5-4F77-4EB6-8160-A8E26ED7E605}" presName="horFlow" presStyleCnt="0"/>
      <dgm:spPr/>
    </dgm:pt>
    <dgm:pt modelId="{4E7A2642-5EB6-4DEC-A487-E404EAA5BC23}" type="pres">
      <dgm:prSet presAssocID="{5AAA52E5-4F77-4EB6-8160-A8E26ED7E605}" presName="bigChev" presStyleLbl="node1" presStyleIdx="0" presStyleCnt="4"/>
      <dgm:spPr/>
      <dgm:t>
        <a:bodyPr/>
        <a:lstStyle/>
        <a:p>
          <a:endParaRPr lang="en-GB"/>
        </a:p>
      </dgm:t>
    </dgm:pt>
    <dgm:pt modelId="{AE863C79-8B9F-4700-A0C5-565A588AED59}" type="pres">
      <dgm:prSet presAssocID="{193783BE-AC93-42B5-8BA7-B56881B2F4D0}" presName="parTrans" presStyleCnt="0"/>
      <dgm:spPr/>
    </dgm:pt>
    <dgm:pt modelId="{F9F45C9B-75D7-4B8B-9536-138B1FE8A86B}" type="pres">
      <dgm:prSet presAssocID="{35DBC293-BAC0-482C-95A0-4E61BB847FC0}" presName="node" presStyleLbl="alignAccFollowNode1" presStyleIdx="0" presStyleCnt="28">
        <dgm:presLayoutVars>
          <dgm:bulletEnabled val="1"/>
        </dgm:presLayoutVars>
      </dgm:prSet>
      <dgm:spPr/>
      <dgm:t>
        <a:bodyPr/>
        <a:lstStyle/>
        <a:p>
          <a:endParaRPr lang="en-GB"/>
        </a:p>
      </dgm:t>
    </dgm:pt>
    <dgm:pt modelId="{F7826905-1BED-42C3-A21B-709D0AAAE2F5}" type="pres">
      <dgm:prSet presAssocID="{E6A51BA1-BAB5-46BB-A4D2-6429E6B15C34}" presName="sibTrans" presStyleCnt="0"/>
      <dgm:spPr/>
    </dgm:pt>
    <dgm:pt modelId="{670ABDB9-609C-45AD-B238-7E2C051DCD04}" type="pres">
      <dgm:prSet presAssocID="{C7C6D466-0BAB-4402-AB21-CDAF90F32F61}" presName="node" presStyleLbl="alignAccFollowNode1" presStyleIdx="1" presStyleCnt="28">
        <dgm:presLayoutVars>
          <dgm:bulletEnabled val="1"/>
        </dgm:presLayoutVars>
      </dgm:prSet>
      <dgm:spPr/>
      <dgm:t>
        <a:bodyPr/>
        <a:lstStyle/>
        <a:p>
          <a:endParaRPr lang="en-GB"/>
        </a:p>
      </dgm:t>
    </dgm:pt>
    <dgm:pt modelId="{B3A7EF31-B392-475B-AE99-984CB37F38B1}" type="pres">
      <dgm:prSet presAssocID="{5C7411A9-2AD2-49DE-ABE4-74D98A247E66}" presName="sibTrans" presStyleCnt="0"/>
      <dgm:spPr/>
    </dgm:pt>
    <dgm:pt modelId="{BCE358EF-3682-4BCD-A2A1-68738350D685}" type="pres">
      <dgm:prSet presAssocID="{E0871195-EADC-42E5-9FCD-3CDFB3FE1BDA}" presName="node" presStyleLbl="alignAccFollowNode1" presStyleIdx="2" presStyleCnt="28">
        <dgm:presLayoutVars>
          <dgm:bulletEnabled val="1"/>
        </dgm:presLayoutVars>
      </dgm:prSet>
      <dgm:spPr/>
      <dgm:t>
        <a:bodyPr/>
        <a:lstStyle/>
        <a:p>
          <a:endParaRPr lang="en-GB"/>
        </a:p>
      </dgm:t>
    </dgm:pt>
    <dgm:pt modelId="{27DB81F3-A1C1-4F1A-BFFB-71AAD7A114B5}" type="pres">
      <dgm:prSet presAssocID="{46F252F4-30E2-4551-BAA4-20FEAB4B51DD}" presName="sibTrans" presStyleCnt="0"/>
      <dgm:spPr/>
    </dgm:pt>
    <dgm:pt modelId="{A318341F-C79A-439A-9F31-DF452F0F6F87}" type="pres">
      <dgm:prSet presAssocID="{C4B73942-1875-4462-810C-F5C0AA7EDBA8}" presName="node" presStyleLbl="alignAccFollowNode1" presStyleIdx="3" presStyleCnt="28">
        <dgm:presLayoutVars>
          <dgm:bulletEnabled val="1"/>
        </dgm:presLayoutVars>
      </dgm:prSet>
      <dgm:spPr/>
      <dgm:t>
        <a:bodyPr/>
        <a:lstStyle/>
        <a:p>
          <a:endParaRPr lang="en-GB"/>
        </a:p>
      </dgm:t>
    </dgm:pt>
    <dgm:pt modelId="{FF97DC32-BC47-4D3D-9987-3212CABCC284}" type="pres">
      <dgm:prSet presAssocID="{F29A7844-2805-4CBD-B67A-3A835BE5F26E}" presName="sibTrans" presStyleCnt="0"/>
      <dgm:spPr/>
    </dgm:pt>
    <dgm:pt modelId="{FF857C85-2F05-43DF-AC9B-6E6D7A7267DA}" type="pres">
      <dgm:prSet presAssocID="{B4431CB2-224D-4E61-A98F-F7D364BEAE9C}" presName="node" presStyleLbl="alignAccFollowNode1" presStyleIdx="4" presStyleCnt="28">
        <dgm:presLayoutVars>
          <dgm:bulletEnabled val="1"/>
        </dgm:presLayoutVars>
      </dgm:prSet>
      <dgm:spPr/>
      <dgm:t>
        <a:bodyPr/>
        <a:lstStyle/>
        <a:p>
          <a:endParaRPr lang="en-GB"/>
        </a:p>
      </dgm:t>
    </dgm:pt>
    <dgm:pt modelId="{5A01375F-61DD-4DE7-AC93-D3F3E8AD3446}" type="pres">
      <dgm:prSet presAssocID="{29D3B768-4543-4031-BAD7-62721FE46A20}" presName="sibTrans" presStyleCnt="0"/>
      <dgm:spPr/>
    </dgm:pt>
    <dgm:pt modelId="{DC06C20F-4AFA-4436-B6A8-6A8EA0D47F1E}" type="pres">
      <dgm:prSet presAssocID="{8B23C12F-778C-4C75-97A3-29CB8F86061F}" presName="node" presStyleLbl="alignAccFollowNode1" presStyleIdx="5" presStyleCnt="28">
        <dgm:presLayoutVars>
          <dgm:bulletEnabled val="1"/>
        </dgm:presLayoutVars>
      </dgm:prSet>
      <dgm:spPr/>
      <dgm:t>
        <a:bodyPr/>
        <a:lstStyle/>
        <a:p>
          <a:endParaRPr lang="en-GB"/>
        </a:p>
      </dgm:t>
    </dgm:pt>
    <dgm:pt modelId="{D3DC4589-EBFE-4A86-8200-1378EEC763F9}" type="pres">
      <dgm:prSet presAssocID="{8F6F665E-02B0-4C81-B33D-78F973FCD781}" presName="sibTrans" presStyleCnt="0"/>
      <dgm:spPr/>
    </dgm:pt>
    <dgm:pt modelId="{405CEC91-1EF1-41B3-B09D-17D01CD3A212}" type="pres">
      <dgm:prSet presAssocID="{1B3AD032-19EF-4B75-B198-B99436F30736}" presName="node" presStyleLbl="alignAccFollowNode1" presStyleIdx="6" presStyleCnt="28">
        <dgm:presLayoutVars>
          <dgm:bulletEnabled val="1"/>
        </dgm:presLayoutVars>
      </dgm:prSet>
      <dgm:spPr/>
      <dgm:t>
        <a:bodyPr/>
        <a:lstStyle/>
        <a:p>
          <a:endParaRPr lang="en-GB"/>
        </a:p>
      </dgm:t>
    </dgm:pt>
    <dgm:pt modelId="{E392E211-9D69-471C-9C78-0979588F3DC3}" type="pres">
      <dgm:prSet presAssocID="{5AAA52E5-4F77-4EB6-8160-A8E26ED7E605}" presName="vSp" presStyleCnt="0"/>
      <dgm:spPr/>
    </dgm:pt>
    <dgm:pt modelId="{77AE2EB5-E5D4-472B-AA97-8F43E3348D57}" type="pres">
      <dgm:prSet presAssocID="{C0C0DF4A-99E7-44B2-8B66-AA7431B9E4DD}" presName="horFlow" presStyleCnt="0"/>
      <dgm:spPr/>
    </dgm:pt>
    <dgm:pt modelId="{715F28F7-4F7A-4D49-B665-D808C6582022}" type="pres">
      <dgm:prSet presAssocID="{C0C0DF4A-99E7-44B2-8B66-AA7431B9E4DD}" presName="bigChev" presStyleLbl="node1" presStyleIdx="1" presStyleCnt="4"/>
      <dgm:spPr/>
      <dgm:t>
        <a:bodyPr/>
        <a:lstStyle/>
        <a:p>
          <a:endParaRPr lang="en-GB"/>
        </a:p>
      </dgm:t>
    </dgm:pt>
    <dgm:pt modelId="{F033E987-0FC3-48A6-AAE6-B30A44E8FF90}" type="pres">
      <dgm:prSet presAssocID="{CD0AB351-C18C-4F91-BFDA-1E1B536CF660}" presName="parTrans" presStyleCnt="0"/>
      <dgm:spPr/>
    </dgm:pt>
    <dgm:pt modelId="{80EE0CDC-BA16-478B-8738-028DDFCFB8EE}" type="pres">
      <dgm:prSet presAssocID="{EFD17EA1-4A9F-4DB8-AF57-3C31BF4EEAD0}" presName="node" presStyleLbl="alignAccFollowNode1" presStyleIdx="7" presStyleCnt="28">
        <dgm:presLayoutVars>
          <dgm:bulletEnabled val="1"/>
        </dgm:presLayoutVars>
      </dgm:prSet>
      <dgm:spPr/>
      <dgm:t>
        <a:bodyPr/>
        <a:lstStyle/>
        <a:p>
          <a:endParaRPr lang="en-GB"/>
        </a:p>
      </dgm:t>
    </dgm:pt>
    <dgm:pt modelId="{15C4D54F-535B-4D30-B43B-41EB61766A53}" type="pres">
      <dgm:prSet presAssocID="{50E6B7FB-15E2-4407-889B-9940C57425C1}" presName="sibTrans" presStyleCnt="0"/>
      <dgm:spPr/>
    </dgm:pt>
    <dgm:pt modelId="{8558EB9C-CF0C-4014-B10F-98C4213E492A}" type="pres">
      <dgm:prSet presAssocID="{9F75FC28-8B38-463E-A1B3-C94A4563B654}" presName="node" presStyleLbl="alignAccFollowNode1" presStyleIdx="8" presStyleCnt="28">
        <dgm:presLayoutVars>
          <dgm:bulletEnabled val="1"/>
        </dgm:presLayoutVars>
      </dgm:prSet>
      <dgm:spPr/>
      <dgm:t>
        <a:bodyPr/>
        <a:lstStyle/>
        <a:p>
          <a:endParaRPr lang="en-GB"/>
        </a:p>
      </dgm:t>
    </dgm:pt>
    <dgm:pt modelId="{2ED1A734-2985-427F-BF16-907B71F1864C}" type="pres">
      <dgm:prSet presAssocID="{A08AFF69-C5C9-4272-981E-56B6CAB22616}" presName="sibTrans" presStyleCnt="0"/>
      <dgm:spPr/>
    </dgm:pt>
    <dgm:pt modelId="{71F964F4-E3FE-4FD9-B82C-FD424497A06E}" type="pres">
      <dgm:prSet presAssocID="{0DA58C5A-9A5B-47E1-A42D-DF9F119634B1}" presName="node" presStyleLbl="alignAccFollowNode1" presStyleIdx="9" presStyleCnt="28">
        <dgm:presLayoutVars>
          <dgm:bulletEnabled val="1"/>
        </dgm:presLayoutVars>
      </dgm:prSet>
      <dgm:spPr/>
      <dgm:t>
        <a:bodyPr/>
        <a:lstStyle/>
        <a:p>
          <a:endParaRPr lang="en-GB"/>
        </a:p>
      </dgm:t>
    </dgm:pt>
    <dgm:pt modelId="{44AD93E2-3709-4847-8588-7D77D65DBD0B}" type="pres">
      <dgm:prSet presAssocID="{EA6224C8-0345-46DF-85C8-CFEB574FB896}" presName="sibTrans" presStyleCnt="0"/>
      <dgm:spPr/>
    </dgm:pt>
    <dgm:pt modelId="{E3C87189-A0AA-4D01-AF0B-8C2489FEC37E}" type="pres">
      <dgm:prSet presAssocID="{87075C64-6E22-4C05-A5B3-C5E8F3244A52}" presName="node" presStyleLbl="alignAccFollowNode1" presStyleIdx="10" presStyleCnt="28">
        <dgm:presLayoutVars>
          <dgm:bulletEnabled val="1"/>
        </dgm:presLayoutVars>
      </dgm:prSet>
      <dgm:spPr/>
      <dgm:t>
        <a:bodyPr/>
        <a:lstStyle/>
        <a:p>
          <a:endParaRPr lang="en-GB"/>
        </a:p>
      </dgm:t>
    </dgm:pt>
    <dgm:pt modelId="{DEEC8CEC-C393-40BF-9D8A-8527B2CEF76C}" type="pres">
      <dgm:prSet presAssocID="{F65502A1-1EF3-47BD-B9D5-9405D285BBE5}" presName="sibTrans" presStyleCnt="0"/>
      <dgm:spPr/>
    </dgm:pt>
    <dgm:pt modelId="{2ACBD33A-5BA9-4517-BBF3-554EAB17D3C6}" type="pres">
      <dgm:prSet presAssocID="{066285DD-E949-4ED2-938F-7A2D9023AA0E}" presName="node" presStyleLbl="alignAccFollowNode1" presStyleIdx="11" presStyleCnt="28">
        <dgm:presLayoutVars>
          <dgm:bulletEnabled val="1"/>
        </dgm:presLayoutVars>
      </dgm:prSet>
      <dgm:spPr/>
      <dgm:t>
        <a:bodyPr/>
        <a:lstStyle/>
        <a:p>
          <a:endParaRPr lang="en-GB"/>
        </a:p>
      </dgm:t>
    </dgm:pt>
    <dgm:pt modelId="{B810E839-A59B-44FE-AAB9-CD3BE984B571}" type="pres">
      <dgm:prSet presAssocID="{CF167490-C7BB-4080-9F0C-E27519DAE712}" presName="sibTrans" presStyleCnt="0"/>
      <dgm:spPr/>
    </dgm:pt>
    <dgm:pt modelId="{6F52F51E-0EA8-44A6-8035-FE064249B679}" type="pres">
      <dgm:prSet presAssocID="{A014E25E-9B58-474F-A1FD-B98CA83CA393}" presName="node" presStyleLbl="alignAccFollowNode1" presStyleIdx="12" presStyleCnt="28">
        <dgm:presLayoutVars>
          <dgm:bulletEnabled val="1"/>
        </dgm:presLayoutVars>
      </dgm:prSet>
      <dgm:spPr/>
      <dgm:t>
        <a:bodyPr/>
        <a:lstStyle/>
        <a:p>
          <a:endParaRPr lang="en-GB"/>
        </a:p>
      </dgm:t>
    </dgm:pt>
    <dgm:pt modelId="{AC840885-E7B5-4CCC-8FBE-D2D6E46AF8B5}" type="pres">
      <dgm:prSet presAssocID="{4E776AF7-1BA4-4E30-AE41-396C986FD61B}" presName="sibTrans" presStyleCnt="0"/>
      <dgm:spPr/>
    </dgm:pt>
    <dgm:pt modelId="{2286664F-3D32-4B4D-A126-6732111D180F}" type="pres">
      <dgm:prSet presAssocID="{846CEBFE-F189-40BA-9419-5D3BFFB73251}" presName="node" presStyleLbl="alignAccFollowNode1" presStyleIdx="13" presStyleCnt="28">
        <dgm:presLayoutVars>
          <dgm:bulletEnabled val="1"/>
        </dgm:presLayoutVars>
      </dgm:prSet>
      <dgm:spPr/>
      <dgm:t>
        <a:bodyPr/>
        <a:lstStyle/>
        <a:p>
          <a:endParaRPr lang="en-GB"/>
        </a:p>
      </dgm:t>
    </dgm:pt>
    <dgm:pt modelId="{61645F12-ADFF-436A-A3EF-CCF772E6864C}" type="pres">
      <dgm:prSet presAssocID="{C0C0DF4A-99E7-44B2-8B66-AA7431B9E4DD}" presName="vSp" presStyleCnt="0"/>
      <dgm:spPr/>
    </dgm:pt>
    <dgm:pt modelId="{09DC0B82-33C9-42DE-976B-82159A98CE65}" type="pres">
      <dgm:prSet presAssocID="{7D3C0FD9-8A0A-4864-B323-C706EDA76198}" presName="horFlow" presStyleCnt="0"/>
      <dgm:spPr/>
    </dgm:pt>
    <dgm:pt modelId="{2822F49F-8A03-42EC-8156-2F41AFC3087F}" type="pres">
      <dgm:prSet presAssocID="{7D3C0FD9-8A0A-4864-B323-C706EDA76198}" presName="bigChev" presStyleLbl="node1" presStyleIdx="2" presStyleCnt="4"/>
      <dgm:spPr/>
      <dgm:t>
        <a:bodyPr/>
        <a:lstStyle/>
        <a:p>
          <a:endParaRPr lang="en-GB"/>
        </a:p>
      </dgm:t>
    </dgm:pt>
    <dgm:pt modelId="{E3F23CA7-AFAD-4349-B6A3-2027B4428E59}" type="pres">
      <dgm:prSet presAssocID="{8B2D8F7F-B8F3-4783-B97A-ED806215CE34}" presName="parTrans" presStyleCnt="0"/>
      <dgm:spPr/>
    </dgm:pt>
    <dgm:pt modelId="{603DE17C-7318-401B-8E3A-70F823D1A9B5}" type="pres">
      <dgm:prSet presAssocID="{BE00BAE5-8FF1-4D8E-B3E0-EEF1679F7BD7}" presName="node" presStyleLbl="alignAccFollowNode1" presStyleIdx="14" presStyleCnt="28">
        <dgm:presLayoutVars>
          <dgm:bulletEnabled val="1"/>
        </dgm:presLayoutVars>
      </dgm:prSet>
      <dgm:spPr/>
      <dgm:t>
        <a:bodyPr/>
        <a:lstStyle/>
        <a:p>
          <a:endParaRPr lang="en-GB"/>
        </a:p>
      </dgm:t>
    </dgm:pt>
    <dgm:pt modelId="{41DA6233-15D3-4E48-B157-74E3F593AE62}" type="pres">
      <dgm:prSet presAssocID="{F5A99E19-FB08-443D-B44F-9E42B88C1CB2}" presName="sibTrans" presStyleCnt="0"/>
      <dgm:spPr/>
    </dgm:pt>
    <dgm:pt modelId="{5CA80092-663E-4DC1-8626-7963876A9748}" type="pres">
      <dgm:prSet presAssocID="{02CC1B03-FF98-4475-80DB-D74F00EEFE6B}" presName="node" presStyleLbl="alignAccFollowNode1" presStyleIdx="15" presStyleCnt="28">
        <dgm:presLayoutVars>
          <dgm:bulletEnabled val="1"/>
        </dgm:presLayoutVars>
      </dgm:prSet>
      <dgm:spPr/>
      <dgm:t>
        <a:bodyPr/>
        <a:lstStyle/>
        <a:p>
          <a:endParaRPr lang="en-GB"/>
        </a:p>
      </dgm:t>
    </dgm:pt>
    <dgm:pt modelId="{D1553CD1-F3D2-402C-90E3-4BFD274DD362}" type="pres">
      <dgm:prSet presAssocID="{3FB89A05-9C45-426E-82E3-8440426D7608}" presName="sibTrans" presStyleCnt="0"/>
      <dgm:spPr/>
    </dgm:pt>
    <dgm:pt modelId="{C8F40C1B-5BA4-457E-B6EE-C2356032A13F}" type="pres">
      <dgm:prSet presAssocID="{7C7BD423-DA09-431E-8FE0-7A8F06ED6EE2}" presName="node" presStyleLbl="alignAccFollowNode1" presStyleIdx="16" presStyleCnt="28">
        <dgm:presLayoutVars>
          <dgm:bulletEnabled val="1"/>
        </dgm:presLayoutVars>
      </dgm:prSet>
      <dgm:spPr/>
      <dgm:t>
        <a:bodyPr/>
        <a:lstStyle/>
        <a:p>
          <a:endParaRPr lang="en-GB"/>
        </a:p>
      </dgm:t>
    </dgm:pt>
    <dgm:pt modelId="{BAF8361E-4ABC-4C06-B2A6-79072083DAAF}" type="pres">
      <dgm:prSet presAssocID="{7B2504AE-2341-4237-8E61-8A3A2B56BDCA}" presName="sibTrans" presStyleCnt="0"/>
      <dgm:spPr/>
    </dgm:pt>
    <dgm:pt modelId="{2769B221-F5C0-48F8-A81F-611B2A231ECE}" type="pres">
      <dgm:prSet presAssocID="{D3C0DA3E-E07D-4E6C-AFD5-03A78F872DE6}" presName="node" presStyleLbl="alignAccFollowNode1" presStyleIdx="17" presStyleCnt="28">
        <dgm:presLayoutVars>
          <dgm:bulletEnabled val="1"/>
        </dgm:presLayoutVars>
      </dgm:prSet>
      <dgm:spPr/>
      <dgm:t>
        <a:bodyPr/>
        <a:lstStyle/>
        <a:p>
          <a:endParaRPr lang="en-GB"/>
        </a:p>
      </dgm:t>
    </dgm:pt>
    <dgm:pt modelId="{E9EE5F9E-8F19-41B5-8DE3-4AEFC0E28082}" type="pres">
      <dgm:prSet presAssocID="{41BB5BEF-9995-4CA3-9CE0-05C5AD2A0F6C}" presName="sibTrans" presStyleCnt="0"/>
      <dgm:spPr/>
    </dgm:pt>
    <dgm:pt modelId="{9F2177DF-2833-48F3-8058-13CD59263021}" type="pres">
      <dgm:prSet presAssocID="{D990E005-B8F1-4230-A073-C1E960FC8EB8}" presName="node" presStyleLbl="alignAccFollowNode1" presStyleIdx="18" presStyleCnt="28">
        <dgm:presLayoutVars>
          <dgm:bulletEnabled val="1"/>
        </dgm:presLayoutVars>
      </dgm:prSet>
      <dgm:spPr/>
      <dgm:t>
        <a:bodyPr/>
        <a:lstStyle/>
        <a:p>
          <a:endParaRPr lang="en-GB"/>
        </a:p>
      </dgm:t>
    </dgm:pt>
    <dgm:pt modelId="{9117A869-EDE7-4D02-AF40-40BBE4557DEE}" type="pres">
      <dgm:prSet presAssocID="{AF519839-DC03-4BBC-B28A-FE92F2B71F37}" presName="sibTrans" presStyleCnt="0"/>
      <dgm:spPr/>
    </dgm:pt>
    <dgm:pt modelId="{6B80E120-D0A5-400D-B340-0F1B8DF7DC53}" type="pres">
      <dgm:prSet presAssocID="{8C29353B-744B-42CF-AF45-F7C863BE7625}" presName="node" presStyleLbl="alignAccFollowNode1" presStyleIdx="19" presStyleCnt="28">
        <dgm:presLayoutVars>
          <dgm:bulletEnabled val="1"/>
        </dgm:presLayoutVars>
      </dgm:prSet>
      <dgm:spPr/>
      <dgm:t>
        <a:bodyPr/>
        <a:lstStyle/>
        <a:p>
          <a:endParaRPr lang="en-GB"/>
        </a:p>
      </dgm:t>
    </dgm:pt>
    <dgm:pt modelId="{6A765484-8219-4226-9971-5BC3097C9FCD}" type="pres">
      <dgm:prSet presAssocID="{71916080-2EF6-40A3-B20C-0BB027023300}" presName="sibTrans" presStyleCnt="0"/>
      <dgm:spPr/>
    </dgm:pt>
    <dgm:pt modelId="{4BF7E0CA-AE07-4E70-8514-CEC12FACDE69}" type="pres">
      <dgm:prSet presAssocID="{7CFF657B-3E02-4D3D-BF1E-065912847E96}" presName="node" presStyleLbl="alignAccFollowNode1" presStyleIdx="20" presStyleCnt="28">
        <dgm:presLayoutVars>
          <dgm:bulletEnabled val="1"/>
        </dgm:presLayoutVars>
      </dgm:prSet>
      <dgm:spPr/>
      <dgm:t>
        <a:bodyPr/>
        <a:lstStyle/>
        <a:p>
          <a:endParaRPr lang="en-GB"/>
        </a:p>
      </dgm:t>
    </dgm:pt>
    <dgm:pt modelId="{13CADA23-71F4-4A3C-BD89-A68660A41476}" type="pres">
      <dgm:prSet presAssocID="{7D3C0FD9-8A0A-4864-B323-C706EDA76198}" presName="vSp" presStyleCnt="0"/>
      <dgm:spPr/>
    </dgm:pt>
    <dgm:pt modelId="{2BEC96EA-9373-4E4E-95B0-64EADCB3562A}" type="pres">
      <dgm:prSet presAssocID="{679B4F46-0D39-42F8-9737-57883F5E26B4}" presName="horFlow" presStyleCnt="0"/>
      <dgm:spPr/>
    </dgm:pt>
    <dgm:pt modelId="{C9B9B274-221A-41E6-89AB-BF5429590953}" type="pres">
      <dgm:prSet presAssocID="{679B4F46-0D39-42F8-9737-57883F5E26B4}" presName="bigChev" presStyleLbl="node1" presStyleIdx="3" presStyleCnt="4"/>
      <dgm:spPr/>
      <dgm:t>
        <a:bodyPr/>
        <a:lstStyle/>
        <a:p>
          <a:endParaRPr lang="en-GB"/>
        </a:p>
      </dgm:t>
    </dgm:pt>
    <dgm:pt modelId="{30E071D2-8B2A-43D9-9A88-7032C1269CA1}" type="pres">
      <dgm:prSet presAssocID="{ABA2D7B9-0056-4F07-A974-D181ECC9BA4B}" presName="parTrans" presStyleCnt="0"/>
      <dgm:spPr/>
    </dgm:pt>
    <dgm:pt modelId="{A9C5CACF-4F79-48A1-AC72-F65F9754EAB4}" type="pres">
      <dgm:prSet presAssocID="{92296EB8-32D1-4619-AD2A-7E8832BDD82F}" presName="node" presStyleLbl="alignAccFollowNode1" presStyleIdx="21" presStyleCnt="28">
        <dgm:presLayoutVars>
          <dgm:bulletEnabled val="1"/>
        </dgm:presLayoutVars>
      </dgm:prSet>
      <dgm:spPr/>
      <dgm:t>
        <a:bodyPr/>
        <a:lstStyle/>
        <a:p>
          <a:endParaRPr lang="en-GB"/>
        </a:p>
      </dgm:t>
    </dgm:pt>
    <dgm:pt modelId="{5594BE2D-97CA-4790-87D3-B009FE69EC57}" type="pres">
      <dgm:prSet presAssocID="{3EBACA98-41C7-4241-9CA7-91671726B775}" presName="sibTrans" presStyleCnt="0"/>
      <dgm:spPr/>
    </dgm:pt>
    <dgm:pt modelId="{79F3999A-BBF8-4DA5-97AB-DF6716E0F87D}" type="pres">
      <dgm:prSet presAssocID="{1AFBC84E-7644-4EBF-8581-3CA5F6525D75}" presName="node" presStyleLbl="alignAccFollowNode1" presStyleIdx="22" presStyleCnt="28">
        <dgm:presLayoutVars>
          <dgm:bulletEnabled val="1"/>
        </dgm:presLayoutVars>
      </dgm:prSet>
      <dgm:spPr/>
      <dgm:t>
        <a:bodyPr/>
        <a:lstStyle/>
        <a:p>
          <a:endParaRPr lang="en-GB"/>
        </a:p>
      </dgm:t>
    </dgm:pt>
    <dgm:pt modelId="{3D86BF1A-6F6A-4DE2-960E-749A8BC1C76E}" type="pres">
      <dgm:prSet presAssocID="{5CB6AED3-4BC8-46BC-B730-92FA0E3CF314}" presName="sibTrans" presStyleCnt="0"/>
      <dgm:spPr/>
    </dgm:pt>
    <dgm:pt modelId="{14A9A0EF-33F5-491B-91EB-5632DDF7D7FC}" type="pres">
      <dgm:prSet presAssocID="{259CD0E7-4FFB-4A02-B146-C2AD27DDDDBE}" presName="node" presStyleLbl="alignAccFollowNode1" presStyleIdx="23" presStyleCnt="28">
        <dgm:presLayoutVars>
          <dgm:bulletEnabled val="1"/>
        </dgm:presLayoutVars>
      </dgm:prSet>
      <dgm:spPr/>
      <dgm:t>
        <a:bodyPr/>
        <a:lstStyle/>
        <a:p>
          <a:endParaRPr lang="en-GB"/>
        </a:p>
      </dgm:t>
    </dgm:pt>
    <dgm:pt modelId="{5A5535C4-39FE-4DAA-84C6-B2F27C5269D8}" type="pres">
      <dgm:prSet presAssocID="{6695DF96-C3C3-48D7-9007-5848AD4FD7A2}" presName="sibTrans" presStyleCnt="0"/>
      <dgm:spPr/>
    </dgm:pt>
    <dgm:pt modelId="{81E367B5-224A-431B-831E-D325DA645866}" type="pres">
      <dgm:prSet presAssocID="{B65D421C-75EC-41E8-B1CC-C2ED6CF2C0D0}" presName="node" presStyleLbl="alignAccFollowNode1" presStyleIdx="24" presStyleCnt="28">
        <dgm:presLayoutVars>
          <dgm:bulletEnabled val="1"/>
        </dgm:presLayoutVars>
      </dgm:prSet>
      <dgm:spPr/>
      <dgm:t>
        <a:bodyPr/>
        <a:lstStyle/>
        <a:p>
          <a:endParaRPr lang="en-GB"/>
        </a:p>
      </dgm:t>
    </dgm:pt>
    <dgm:pt modelId="{CF3905E3-A21D-4448-8E61-8387604D967F}" type="pres">
      <dgm:prSet presAssocID="{EC6306F7-602F-4B95-9441-FA6033908D6A}" presName="sibTrans" presStyleCnt="0"/>
      <dgm:spPr/>
    </dgm:pt>
    <dgm:pt modelId="{6919124A-1975-4CC3-999F-8B066A79B776}" type="pres">
      <dgm:prSet presAssocID="{4AAD1B7E-4492-4F3C-8BC6-B0A150B2571A}" presName="node" presStyleLbl="alignAccFollowNode1" presStyleIdx="25" presStyleCnt="28">
        <dgm:presLayoutVars>
          <dgm:bulletEnabled val="1"/>
        </dgm:presLayoutVars>
      </dgm:prSet>
      <dgm:spPr/>
      <dgm:t>
        <a:bodyPr/>
        <a:lstStyle/>
        <a:p>
          <a:endParaRPr lang="en-GB"/>
        </a:p>
      </dgm:t>
    </dgm:pt>
    <dgm:pt modelId="{5C81DA10-8A6E-41C1-A881-4CECA2AF77BC}" type="pres">
      <dgm:prSet presAssocID="{D2F1F346-1330-41F2-90AA-436389642F1A}" presName="sibTrans" presStyleCnt="0"/>
      <dgm:spPr/>
    </dgm:pt>
    <dgm:pt modelId="{62AABAF9-AB92-4D5D-9E3C-058DD9332538}" type="pres">
      <dgm:prSet presAssocID="{C8231801-F420-4F17-82E7-7014773B70C5}" presName="node" presStyleLbl="alignAccFollowNode1" presStyleIdx="26" presStyleCnt="28">
        <dgm:presLayoutVars>
          <dgm:bulletEnabled val="1"/>
        </dgm:presLayoutVars>
      </dgm:prSet>
      <dgm:spPr/>
      <dgm:t>
        <a:bodyPr/>
        <a:lstStyle/>
        <a:p>
          <a:endParaRPr lang="en-GB"/>
        </a:p>
      </dgm:t>
    </dgm:pt>
    <dgm:pt modelId="{9A6EF60B-90F2-4A07-A095-BB9165395979}" type="pres">
      <dgm:prSet presAssocID="{53DB348A-CDCE-4476-AB9E-B5F92A01C4CF}" presName="sibTrans" presStyleCnt="0"/>
      <dgm:spPr/>
    </dgm:pt>
    <dgm:pt modelId="{50C94982-FFD6-4545-B891-3CB06075367D}" type="pres">
      <dgm:prSet presAssocID="{0582F787-80EE-4374-B512-41F2E7C7C6EC}" presName="node" presStyleLbl="alignAccFollowNode1" presStyleIdx="27" presStyleCnt="28">
        <dgm:presLayoutVars>
          <dgm:bulletEnabled val="1"/>
        </dgm:presLayoutVars>
      </dgm:prSet>
      <dgm:spPr/>
      <dgm:t>
        <a:bodyPr/>
        <a:lstStyle/>
        <a:p>
          <a:endParaRPr lang="en-GB"/>
        </a:p>
      </dgm:t>
    </dgm:pt>
  </dgm:ptLst>
  <dgm:cxnLst>
    <dgm:cxn modelId="{388024D5-CAE2-4EE0-B393-0FC7E763B2B2}" type="presOf" srcId="{C8231801-F420-4F17-82E7-7014773B70C5}" destId="{62AABAF9-AB92-4D5D-9E3C-058DD9332538}" srcOrd="0" destOrd="0" presId="urn:microsoft.com/office/officeart/2005/8/layout/lProcess3"/>
    <dgm:cxn modelId="{D3898237-B93F-4FE7-9CD9-4D65DEB2FD7E}" type="presOf" srcId="{C7C6D466-0BAB-4402-AB21-CDAF90F32F61}" destId="{670ABDB9-609C-45AD-B238-7E2C051DCD04}" srcOrd="0" destOrd="0" presId="urn:microsoft.com/office/officeart/2005/8/layout/lProcess3"/>
    <dgm:cxn modelId="{4A45E6C1-29C0-43ED-8C11-12BFD15B7A29}" srcId="{7D3C0FD9-8A0A-4864-B323-C706EDA76198}" destId="{8C29353B-744B-42CF-AF45-F7C863BE7625}" srcOrd="5" destOrd="0" parTransId="{3D6E9754-A2F8-4A92-9847-C7D6C4FF4606}" sibTransId="{71916080-2EF6-40A3-B20C-0BB027023300}"/>
    <dgm:cxn modelId="{AC18A60D-8444-417A-AA51-E4429AA6BC64}" srcId="{C0C0DF4A-99E7-44B2-8B66-AA7431B9E4DD}" destId="{EFD17EA1-4A9F-4DB8-AF57-3C31BF4EEAD0}" srcOrd="0" destOrd="0" parTransId="{CD0AB351-C18C-4F91-BFDA-1E1B536CF660}" sibTransId="{50E6B7FB-15E2-4407-889B-9940C57425C1}"/>
    <dgm:cxn modelId="{C95AD06A-967C-4A6E-A62B-9CF086A9CE61}" type="presOf" srcId="{B65D421C-75EC-41E8-B1CC-C2ED6CF2C0D0}" destId="{81E367B5-224A-431B-831E-D325DA645866}" srcOrd="0" destOrd="0" presId="urn:microsoft.com/office/officeart/2005/8/layout/lProcess3"/>
    <dgm:cxn modelId="{7BA8F24D-4741-4396-8AC3-2644D30BAE69}" srcId="{C0C0DF4A-99E7-44B2-8B66-AA7431B9E4DD}" destId="{A014E25E-9B58-474F-A1FD-B98CA83CA393}" srcOrd="5" destOrd="0" parTransId="{C9B5D913-CCC2-4155-A91B-97B8BFF28C27}" sibTransId="{4E776AF7-1BA4-4E30-AE41-396C986FD61B}"/>
    <dgm:cxn modelId="{1ECE880A-B206-4CB6-94DC-1B1A5AACF7DA}" srcId="{B7F940DE-19A0-4CAC-A6E8-E1FA62BE78D5}" destId="{C0C0DF4A-99E7-44B2-8B66-AA7431B9E4DD}" srcOrd="1" destOrd="0" parTransId="{00DA9828-7599-4EA3-9795-00766C8CC54A}" sibTransId="{FED43B43-37CD-411E-A122-923C9C89C468}"/>
    <dgm:cxn modelId="{70296E32-1248-485B-81C1-79362CEF6E53}" type="presOf" srcId="{7C7BD423-DA09-431E-8FE0-7A8F06ED6EE2}" destId="{C8F40C1B-5BA4-457E-B6EE-C2356032A13F}" srcOrd="0" destOrd="0" presId="urn:microsoft.com/office/officeart/2005/8/layout/lProcess3"/>
    <dgm:cxn modelId="{F05AEC10-FA69-4F1B-A4B6-AE3BFE04C34F}" type="presOf" srcId="{EFD17EA1-4A9F-4DB8-AF57-3C31BF4EEAD0}" destId="{80EE0CDC-BA16-478B-8738-028DDFCFB8EE}" srcOrd="0" destOrd="0" presId="urn:microsoft.com/office/officeart/2005/8/layout/lProcess3"/>
    <dgm:cxn modelId="{2B193E8E-DD0C-4F76-97CC-87F84BB57DC6}" type="presOf" srcId="{9F75FC28-8B38-463E-A1B3-C94A4563B654}" destId="{8558EB9C-CF0C-4014-B10F-98C4213E492A}" srcOrd="0" destOrd="0" presId="urn:microsoft.com/office/officeart/2005/8/layout/lProcess3"/>
    <dgm:cxn modelId="{B3CF4FEE-654F-48C7-BF63-7F7CAF4042C5}" srcId="{5AAA52E5-4F77-4EB6-8160-A8E26ED7E605}" destId="{B4431CB2-224D-4E61-A98F-F7D364BEAE9C}" srcOrd="4" destOrd="0" parTransId="{2810378F-B55A-4FF1-B4CD-86366FE0155F}" sibTransId="{29D3B768-4543-4031-BAD7-62721FE46A20}"/>
    <dgm:cxn modelId="{1551F38E-31E2-4A68-95AC-15B70FCA2060}" srcId="{B7F940DE-19A0-4CAC-A6E8-E1FA62BE78D5}" destId="{7D3C0FD9-8A0A-4864-B323-C706EDA76198}" srcOrd="2" destOrd="0" parTransId="{E30C6F91-D7DA-4FAB-AD62-192AF26D3816}" sibTransId="{2BB417D3-0E3D-4AC6-9B06-0B2EAB511D81}"/>
    <dgm:cxn modelId="{38013544-D187-466A-A641-0A7E6C51B199}" srcId="{5AAA52E5-4F77-4EB6-8160-A8E26ED7E605}" destId="{1B3AD032-19EF-4B75-B198-B99436F30736}" srcOrd="6" destOrd="0" parTransId="{CFCA18A1-0DA4-4BED-8C61-9D9586523C10}" sibTransId="{DF12A2B1-956E-4A84-9989-0FCEB2BE2DF7}"/>
    <dgm:cxn modelId="{180AEBC3-1CBC-4CA3-8FF5-7D8C806BE883}" type="presOf" srcId="{02CC1B03-FF98-4475-80DB-D74F00EEFE6B}" destId="{5CA80092-663E-4DC1-8626-7963876A9748}" srcOrd="0" destOrd="0" presId="urn:microsoft.com/office/officeart/2005/8/layout/lProcess3"/>
    <dgm:cxn modelId="{D59A84AF-1F9A-44DE-98F3-9011DF20E05B}" srcId="{5AAA52E5-4F77-4EB6-8160-A8E26ED7E605}" destId="{8B23C12F-778C-4C75-97A3-29CB8F86061F}" srcOrd="5" destOrd="0" parTransId="{3C57F8F4-95AA-4865-A5BA-9B0986481BF6}" sibTransId="{8F6F665E-02B0-4C81-B33D-78F973FCD781}"/>
    <dgm:cxn modelId="{286AF870-B824-444C-915C-271FD295D07D}" srcId="{5AAA52E5-4F77-4EB6-8160-A8E26ED7E605}" destId="{35DBC293-BAC0-482C-95A0-4E61BB847FC0}" srcOrd="0" destOrd="0" parTransId="{193783BE-AC93-42B5-8BA7-B56881B2F4D0}" sibTransId="{E6A51BA1-BAB5-46BB-A4D2-6429E6B15C34}"/>
    <dgm:cxn modelId="{AB2AE5F4-A6DD-4F67-AF4A-2EB10D564797}" type="presOf" srcId="{35DBC293-BAC0-482C-95A0-4E61BB847FC0}" destId="{F9F45C9B-75D7-4B8B-9536-138B1FE8A86B}" srcOrd="0" destOrd="0" presId="urn:microsoft.com/office/officeart/2005/8/layout/lProcess3"/>
    <dgm:cxn modelId="{A13683E5-5CAD-4EA1-A1C4-141BE5675915}" type="presOf" srcId="{8C29353B-744B-42CF-AF45-F7C863BE7625}" destId="{6B80E120-D0A5-400D-B340-0F1B8DF7DC53}" srcOrd="0" destOrd="0" presId="urn:microsoft.com/office/officeart/2005/8/layout/lProcess3"/>
    <dgm:cxn modelId="{D53FA2E6-5F0C-4C6E-BC60-8AAC36C72ECD}" type="presOf" srcId="{D990E005-B8F1-4230-A073-C1E960FC8EB8}" destId="{9F2177DF-2833-48F3-8058-13CD59263021}" srcOrd="0" destOrd="0" presId="urn:microsoft.com/office/officeart/2005/8/layout/lProcess3"/>
    <dgm:cxn modelId="{2DAEF20F-FBE6-433B-9FB5-620BC195FB3E}" srcId="{679B4F46-0D39-42F8-9737-57883F5E26B4}" destId="{92296EB8-32D1-4619-AD2A-7E8832BDD82F}" srcOrd="0" destOrd="0" parTransId="{ABA2D7B9-0056-4F07-A974-D181ECC9BA4B}" sibTransId="{3EBACA98-41C7-4241-9CA7-91671726B775}"/>
    <dgm:cxn modelId="{A02FA707-2BCA-4F0C-93A5-28F0EFE5C89E}" srcId="{679B4F46-0D39-42F8-9737-57883F5E26B4}" destId="{0582F787-80EE-4374-B512-41F2E7C7C6EC}" srcOrd="6" destOrd="0" parTransId="{92F591F5-2A32-42E7-86BA-6B929E631678}" sibTransId="{5DD6FF08-5D8A-4578-83D3-028E6ADA6A2F}"/>
    <dgm:cxn modelId="{13D67C81-62D3-41A3-86F4-FD36FDBFD08C}" srcId="{679B4F46-0D39-42F8-9737-57883F5E26B4}" destId="{259CD0E7-4FFB-4A02-B146-C2AD27DDDDBE}" srcOrd="2" destOrd="0" parTransId="{273C6768-0F3D-468C-BB29-779AAD32DFE2}" sibTransId="{6695DF96-C3C3-48D7-9007-5848AD4FD7A2}"/>
    <dgm:cxn modelId="{17CFC690-F5C4-40FB-9254-ECD1C129ABDC}" srcId="{5AAA52E5-4F77-4EB6-8160-A8E26ED7E605}" destId="{C4B73942-1875-4462-810C-F5C0AA7EDBA8}" srcOrd="3" destOrd="0" parTransId="{3670D7BC-C94E-46F9-8F81-818B8AD6F108}" sibTransId="{F29A7844-2805-4CBD-B67A-3A835BE5F26E}"/>
    <dgm:cxn modelId="{BC1C2AC9-CC4B-42DF-BFAF-108ED0764427}" srcId="{5AAA52E5-4F77-4EB6-8160-A8E26ED7E605}" destId="{C7C6D466-0BAB-4402-AB21-CDAF90F32F61}" srcOrd="1" destOrd="0" parTransId="{16A28812-0494-4C51-86DE-F6F63DB1E841}" sibTransId="{5C7411A9-2AD2-49DE-ABE4-74D98A247E66}"/>
    <dgm:cxn modelId="{ED08B870-812C-4C34-8A96-37D669B49285}" type="presOf" srcId="{8B23C12F-778C-4C75-97A3-29CB8F86061F}" destId="{DC06C20F-4AFA-4436-B6A8-6A8EA0D47F1E}" srcOrd="0" destOrd="0" presId="urn:microsoft.com/office/officeart/2005/8/layout/lProcess3"/>
    <dgm:cxn modelId="{CDE8B82B-6607-4E12-BF00-374628215D9E}" srcId="{7D3C0FD9-8A0A-4864-B323-C706EDA76198}" destId="{7C7BD423-DA09-431E-8FE0-7A8F06ED6EE2}" srcOrd="2" destOrd="0" parTransId="{42AD63E4-741B-49BA-AE78-785B7F27DB78}" sibTransId="{7B2504AE-2341-4237-8E61-8A3A2B56BDCA}"/>
    <dgm:cxn modelId="{27D32272-61CC-4A4A-AC1A-42FB02BF6A52}" srcId="{C0C0DF4A-99E7-44B2-8B66-AA7431B9E4DD}" destId="{0DA58C5A-9A5B-47E1-A42D-DF9F119634B1}" srcOrd="2" destOrd="0" parTransId="{A902DBE4-64D5-45C5-B9C4-235F8F6E3FFC}" sibTransId="{EA6224C8-0345-46DF-85C8-CFEB574FB896}"/>
    <dgm:cxn modelId="{051E3C37-934A-4F90-B168-7DEA919EA566}" srcId="{7D3C0FD9-8A0A-4864-B323-C706EDA76198}" destId="{7CFF657B-3E02-4D3D-BF1E-065912847E96}" srcOrd="6" destOrd="0" parTransId="{DF7F360B-18F1-4AE4-B45D-5DFC799964BE}" sibTransId="{BCF386D0-25FF-4210-86C8-5B888879DFB1}"/>
    <dgm:cxn modelId="{1DF3110B-4228-44BE-B32D-3EC54F221FA2}" type="presOf" srcId="{846CEBFE-F189-40BA-9419-5D3BFFB73251}" destId="{2286664F-3D32-4B4D-A126-6732111D180F}" srcOrd="0" destOrd="0" presId="urn:microsoft.com/office/officeart/2005/8/layout/lProcess3"/>
    <dgm:cxn modelId="{F5747ACF-16B2-431B-81E0-5FCC1310D553}" srcId="{B7F940DE-19A0-4CAC-A6E8-E1FA62BE78D5}" destId="{5AAA52E5-4F77-4EB6-8160-A8E26ED7E605}" srcOrd="0" destOrd="0" parTransId="{83D9207F-18CC-47D8-92CB-E496229A8E3D}" sibTransId="{857707B8-669A-425E-8B57-7ED872BC669E}"/>
    <dgm:cxn modelId="{939966A5-C591-429C-B07C-1FF5BB03A0BA}" type="presOf" srcId="{066285DD-E949-4ED2-938F-7A2D9023AA0E}" destId="{2ACBD33A-5BA9-4517-BBF3-554EAB17D3C6}" srcOrd="0" destOrd="0" presId="urn:microsoft.com/office/officeart/2005/8/layout/lProcess3"/>
    <dgm:cxn modelId="{EAA61F2D-D2FB-4DAC-BE28-7F8E8431C8EF}" type="presOf" srcId="{259CD0E7-4FFB-4A02-B146-C2AD27DDDDBE}" destId="{14A9A0EF-33F5-491B-91EB-5632DDF7D7FC}" srcOrd="0" destOrd="0" presId="urn:microsoft.com/office/officeart/2005/8/layout/lProcess3"/>
    <dgm:cxn modelId="{00297FF7-EBB7-4337-8F16-FFB05B385FA1}" type="presOf" srcId="{A014E25E-9B58-474F-A1FD-B98CA83CA393}" destId="{6F52F51E-0EA8-44A6-8035-FE064249B679}" srcOrd="0" destOrd="0" presId="urn:microsoft.com/office/officeart/2005/8/layout/lProcess3"/>
    <dgm:cxn modelId="{3EEA2415-93F1-4E55-AE53-7C4A344F7EA6}" type="presOf" srcId="{679B4F46-0D39-42F8-9737-57883F5E26B4}" destId="{C9B9B274-221A-41E6-89AB-BF5429590953}" srcOrd="0" destOrd="0" presId="urn:microsoft.com/office/officeart/2005/8/layout/lProcess3"/>
    <dgm:cxn modelId="{3A7531BC-D56C-4EEA-9FE5-4FBB0230F7B3}" type="presOf" srcId="{1AFBC84E-7644-4EBF-8581-3CA5F6525D75}" destId="{79F3999A-BBF8-4DA5-97AB-DF6716E0F87D}" srcOrd="0" destOrd="0" presId="urn:microsoft.com/office/officeart/2005/8/layout/lProcess3"/>
    <dgm:cxn modelId="{B5EF584D-7C78-40E9-8777-A8A7190C6F26}" srcId="{7D3C0FD9-8A0A-4864-B323-C706EDA76198}" destId="{D990E005-B8F1-4230-A073-C1E960FC8EB8}" srcOrd="4" destOrd="0" parTransId="{2202B736-41EE-4577-AEE9-C9363F9D0447}" sibTransId="{AF519839-DC03-4BBC-B28A-FE92F2B71F37}"/>
    <dgm:cxn modelId="{E7DE0DCD-440B-48B1-8663-F30F27D00174}" type="presOf" srcId="{87075C64-6E22-4C05-A5B3-C5E8F3244A52}" destId="{E3C87189-A0AA-4D01-AF0B-8C2489FEC37E}" srcOrd="0" destOrd="0" presId="urn:microsoft.com/office/officeart/2005/8/layout/lProcess3"/>
    <dgm:cxn modelId="{8F05ACA1-ACDC-4B60-89EC-CAA0B291B5EB}" type="presOf" srcId="{D3C0DA3E-E07D-4E6C-AFD5-03A78F872DE6}" destId="{2769B221-F5C0-48F8-A81F-611B2A231ECE}" srcOrd="0" destOrd="0" presId="urn:microsoft.com/office/officeart/2005/8/layout/lProcess3"/>
    <dgm:cxn modelId="{29E20480-C2A5-4FEA-ADB0-DC2A68574530}" srcId="{B7F940DE-19A0-4CAC-A6E8-E1FA62BE78D5}" destId="{679B4F46-0D39-42F8-9737-57883F5E26B4}" srcOrd="3" destOrd="0" parTransId="{70478C96-86BF-4192-B46B-D8CB9EC03FAC}" sibTransId="{6E7752E9-B896-4B52-A031-C1E3FA2633D8}"/>
    <dgm:cxn modelId="{6941F830-2E94-453C-8B97-864A32D12930}" type="presOf" srcId="{BE00BAE5-8FF1-4D8E-B3E0-EEF1679F7BD7}" destId="{603DE17C-7318-401B-8E3A-70F823D1A9B5}" srcOrd="0" destOrd="0" presId="urn:microsoft.com/office/officeart/2005/8/layout/lProcess3"/>
    <dgm:cxn modelId="{F359E499-952A-48F7-B6DA-044FE1EC4D27}" srcId="{7D3C0FD9-8A0A-4864-B323-C706EDA76198}" destId="{02CC1B03-FF98-4475-80DB-D74F00EEFE6B}" srcOrd="1" destOrd="0" parTransId="{654D8557-94D1-4F85-B730-145CD60DEAA7}" sibTransId="{3FB89A05-9C45-426E-82E3-8440426D7608}"/>
    <dgm:cxn modelId="{0F4111B3-592E-424D-9E8C-43B5BBA9E53C}" type="presOf" srcId="{1B3AD032-19EF-4B75-B198-B99436F30736}" destId="{405CEC91-1EF1-41B3-B09D-17D01CD3A212}" srcOrd="0" destOrd="0" presId="urn:microsoft.com/office/officeart/2005/8/layout/lProcess3"/>
    <dgm:cxn modelId="{D75B20C0-37EF-4FBC-91B7-C03D3FF089BA}" srcId="{C0C0DF4A-99E7-44B2-8B66-AA7431B9E4DD}" destId="{846CEBFE-F189-40BA-9419-5D3BFFB73251}" srcOrd="6" destOrd="0" parTransId="{B87A1F08-F285-4098-A50C-6EFB83EFDCFB}" sibTransId="{D568F664-A121-4BFC-912E-45FFCC08022D}"/>
    <dgm:cxn modelId="{A364B164-1ACC-4842-B7E7-6B32D4C44416}" type="presOf" srcId="{4AAD1B7E-4492-4F3C-8BC6-B0A150B2571A}" destId="{6919124A-1975-4CC3-999F-8B066A79B776}" srcOrd="0" destOrd="0" presId="urn:microsoft.com/office/officeart/2005/8/layout/lProcess3"/>
    <dgm:cxn modelId="{FDE9A3DE-3CBC-46AF-A2B5-A960251C101D}" srcId="{7D3C0FD9-8A0A-4864-B323-C706EDA76198}" destId="{D3C0DA3E-E07D-4E6C-AFD5-03A78F872DE6}" srcOrd="3" destOrd="0" parTransId="{13D54427-850A-440F-A1CC-F60E704DB763}" sibTransId="{41BB5BEF-9995-4CA3-9CE0-05C5AD2A0F6C}"/>
    <dgm:cxn modelId="{EC41E965-DCA7-4B9B-9247-6AEFB1A8B295}" srcId="{679B4F46-0D39-42F8-9737-57883F5E26B4}" destId="{4AAD1B7E-4492-4F3C-8BC6-B0A150B2571A}" srcOrd="4" destOrd="0" parTransId="{0C23B58E-8E6A-467B-8A5C-B71FBDE530B8}" sibTransId="{D2F1F346-1330-41F2-90AA-436389642F1A}"/>
    <dgm:cxn modelId="{0A11FD6B-DB8B-430E-B568-32806833F16D}" type="presOf" srcId="{C0C0DF4A-99E7-44B2-8B66-AA7431B9E4DD}" destId="{715F28F7-4F7A-4D49-B665-D808C6582022}" srcOrd="0" destOrd="0" presId="urn:microsoft.com/office/officeart/2005/8/layout/lProcess3"/>
    <dgm:cxn modelId="{6AFAB9D4-5105-4F03-A757-39C50C3B28A9}" type="presOf" srcId="{B7F940DE-19A0-4CAC-A6E8-E1FA62BE78D5}" destId="{274A4F17-81C6-4105-AC76-CA070A84A573}" srcOrd="0" destOrd="0" presId="urn:microsoft.com/office/officeart/2005/8/layout/lProcess3"/>
    <dgm:cxn modelId="{EAF7335D-94E3-4BE8-A6B9-A4998696A616}" type="presOf" srcId="{7D3C0FD9-8A0A-4864-B323-C706EDA76198}" destId="{2822F49F-8A03-42EC-8156-2F41AFC3087F}" srcOrd="0" destOrd="0" presId="urn:microsoft.com/office/officeart/2005/8/layout/lProcess3"/>
    <dgm:cxn modelId="{8929FE13-7638-488C-8AD4-5424369EAEB8}" srcId="{5AAA52E5-4F77-4EB6-8160-A8E26ED7E605}" destId="{E0871195-EADC-42E5-9FCD-3CDFB3FE1BDA}" srcOrd="2" destOrd="0" parTransId="{A00F2955-79EC-44D5-9118-AC6DEA21EE13}" sibTransId="{46F252F4-30E2-4551-BAA4-20FEAB4B51DD}"/>
    <dgm:cxn modelId="{A0F93647-AA90-4654-9C37-833CFCDCE3BB}" srcId="{C0C0DF4A-99E7-44B2-8B66-AA7431B9E4DD}" destId="{9F75FC28-8B38-463E-A1B3-C94A4563B654}" srcOrd="1" destOrd="0" parTransId="{6C7C7F3E-75AE-446A-B98E-46A1D23BC7B4}" sibTransId="{A08AFF69-C5C9-4272-981E-56B6CAB22616}"/>
    <dgm:cxn modelId="{7B8C0C58-0064-4561-B798-1ED7847B65D6}" type="presOf" srcId="{92296EB8-32D1-4619-AD2A-7E8832BDD82F}" destId="{A9C5CACF-4F79-48A1-AC72-F65F9754EAB4}" srcOrd="0" destOrd="0" presId="urn:microsoft.com/office/officeart/2005/8/layout/lProcess3"/>
    <dgm:cxn modelId="{CBD1BDCB-A781-4288-BFEE-C1B622075710}" type="presOf" srcId="{0582F787-80EE-4374-B512-41F2E7C7C6EC}" destId="{50C94982-FFD6-4545-B891-3CB06075367D}" srcOrd="0" destOrd="0" presId="urn:microsoft.com/office/officeart/2005/8/layout/lProcess3"/>
    <dgm:cxn modelId="{06073977-1423-4322-AB38-3B047E832373}" type="presOf" srcId="{E0871195-EADC-42E5-9FCD-3CDFB3FE1BDA}" destId="{BCE358EF-3682-4BCD-A2A1-68738350D685}" srcOrd="0" destOrd="0" presId="urn:microsoft.com/office/officeart/2005/8/layout/lProcess3"/>
    <dgm:cxn modelId="{D6A16F8D-54C0-4D33-843D-21F743C084B0}" srcId="{C0C0DF4A-99E7-44B2-8B66-AA7431B9E4DD}" destId="{066285DD-E949-4ED2-938F-7A2D9023AA0E}" srcOrd="4" destOrd="0" parTransId="{F8B8BB27-4982-474B-B02B-0DAD49B3F8DB}" sibTransId="{CF167490-C7BB-4080-9F0C-E27519DAE712}"/>
    <dgm:cxn modelId="{DC248336-5AAE-41DD-BB85-248AB58BF0FD}" type="presOf" srcId="{B4431CB2-224D-4E61-A98F-F7D364BEAE9C}" destId="{FF857C85-2F05-43DF-AC9B-6E6D7A7267DA}" srcOrd="0" destOrd="0" presId="urn:microsoft.com/office/officeart/2005/8/layout/lProcess3"/>
    <dgm:cxn modelId="{C2F49233-65ED-4039-AF83-1B9FF412589D}" srcId="{679B4F46-0D39-42F8-9737-57883F5E26B4}" destId="{C8231801-F420-4F17-82E7-7014773B70C5}" srcOrd="5" destOrd="0" parTransId="{26EA7A81-BE99-4004-8DF8-6AF1C46C6FFB}" sibTransId="{53DB348A-CDCE-4476-AB9E-B5F92A01C4CF}"/>
    <dgm:cxn modelId="{39248692-D8D3-4CF5-B93F-B1DE1FF7DBF3}" type="presOf" srcId="{7CFF657B-3E02-4D3D-BF1E-065912847E96}" destId="{4BF7E0CA-AE07-4E70-8514-CEC12FACDE69}" srcOrd="0" destOrd="0" presId="urn:microsoft.com/office/officeart/2005/8/layout/lProcess3"/>
    <dgm:cxn modelId="{0C352D21-66D6-4380-9211-03E6A072A57D}" type="presOf" srcId="{C4B73942-1875-4462-810C-F5C0AA7EDBA8}" destId="{A318341F-C79A-439A-9F31-DF452F0F6F87}" srcOrd="0" destOrd="0" presId="urn:microsoft.com/office/officeart/2005/8/layout/lProcess3"/>
    <dgm:cxn modelId="{4A0CD14C-B5BA-4C60-BB0C-AAD4BD8742AD}" type="presOf" srcId="{0DA58C5A-9A5B-47E1-A42D-DF9F119634B1}" destId="{71F964F4-E3FE-4FD9-B82C-FD424497A06E}" srcOrd="0" destOrd="0" presId="urn:microsoft.com/office/officeart/2005/8/layout/lProcess3"/>
    <dgm:cxn modelId="{37F0BE14-CDB6-4C70-A77A-077299BA8D7C}" srcId="{679B4F46-0D39-42F8-9737-57883F5E26B4}" destId="{1AFBC84E-7644-4EBF-8581-3CA5F6525D75}" srcOrd="1" destOrd="0" parTransId="{1F374BA2-3BE9-49A3-BDFF-A43437B7971A}" sibTransId="{5CB6AED3-4BC8-46BC-B730-92FA0E3CF314}"/>
    <dgm:cxn modelId="{06793640-2595-4E5B-8DB1-EB2FB913FBF4}" type="presOf" srcId="{5AAA52E5-4F77-4EB6-8160-A8E26ED7E605}" destId="{4E7A2642-5EB6-4DEC-A487-E404EAA5BC23}" srcOrd="0" destOrd="0" presId="urn:microsoft.com/office/officeart/2005/8/layout/lProcess3"/>
    <dgm:cxn modelId="{DD2B7728-4F2D-42D4-ACFA-3072123922D1}" srcId="{C0C0DF4A-99E7-44B2-8B66-AA7431B9E4DD}" destId="{87075C64-6E22-4C05-A5B3-C5E8F3244A52}" srcOrd="3" destOrd="0" parTransId="{0661B595-ADC2-46C6-92FE-60A5D10EAE36}" sibTransId="{F65502A1-1EF3-47BD-B9D5-9405D285BBE5}"/>
    <dgm:cxn modelId="{18127B80-ABFC-47B4-9ED5-24430C0EAE1A}" srcId="{679B4F46-0D39-42F8-9737-57883F5E26B4}" destId="{B65D421C-75EC-41E8-B1CC-C2ED6CF2C0D0}" srcOrd="3" destOrd="0" parTransId="{1D69114C-8EDE-43C9-9638-64A2B97F824B}" sibTransId="{EC6306F7-602F-4B95-9441-FA6033908D6A}"/>
    <dgm:cxn modelId="{D53574D4-69EA-448F-AA00-F3326245C7E3}" srcId="{7D3C0FD9-8A0A-4864-B323-C706EDA76198}" destId="{BE00BAE5-8FF1-4D8E-B3E0-EEF1679F7BD7}" srcOrd="0" destOrd="0" parTransId="{8B2D8F7F-B8F3-4783-B97A-ED806215CE34}" sibTransId="{F5A99E19-FB08-443D-B44F-9E42B88C1CB2}"/>
    <dgm:cxn modelId="{F9CB1374-CEF3-41DF-8103-60B70B691926}" type="presParOf" srcId="{274A4F17-81C6-4105-AC76-CA070A84A573}" destId="{7DF9AF65-2EC2-4AE3-971D-36820916CFA8}" srcOrd="0" destOrd="0" presId="urn:microsoft.com/office/officeart/2005/8/layout/lProcess3"/>
    <dgm:cxn modelId="{EA50C7B8-0672-42F8-B367-41B0E5F43150}" type="presParOf" srcId="{7DF9AF65-2EC2-4AE3-971D-36820916CFA8}" destId="{4E7A2642-5EB6-4DEC-A487-E404EAA5BC23}" srcOrd="0" destOrd="0" presId="urn:microsoft.com/office/officeart/2005/8/layout/lProcess3"/>
    <dgm:cxn modelId="{3C42418A-5ADA-4466-A449-3D4892F42B73}" type="presParOf" srcId="{7DF9AF65-2EC2-4AE3-971D-36820916CFA8}" destId="{AE863C79-8B9F-4700-A0C5-565A588AED59}" srcOrd="1" destOrd="0" presId="urn:microsoft.com/office/officeart/2005/8/layout/lProcess3"/>
    <dgm:cxn modelId="{0ABB3C6D-5FF0-48A6-8003-92A85225B176}" type="presParOf" srcId="{7DF9AF65-2EC2-4AE3-971D-36820916CFA8}" destId="{F9F45C9B-75D7-4B8B-9536-138B1FE8A86B}" srcOrd="2" destOrd="0" presId="urn:microsoft.com/office/officeart/2005/8/layout/lProcess3"/>
    <dgm:cxn modelId="{46327B9A-0E4F-4548-A0CA-756252056ECF}" type="presParOf" srcId="{7DF9AF65-2EC2-4AE3-971D-36820916CFA8}" destId="{F7826905-1BED-42C3-A21B-709D0AAAE2F5}" srcOrd="3" destOrd="0" presId="urn:microsoft.com/office/officeart/2005/8/layout/lProcess3"/>
    <dgm:cxn modelId="{269B21D4-F0D0-4439-BCB8-90F553C1DC04}" type="presParOf" srcId="{7DF9AF65-2EC2-4AE3-971D-36820916CFA8}" destId="{670ABDB9-609C-45AD-B238-7E2C051DCD04}" srcOrd="4" destOrd="0" presId="urn:microsoft.com/office/officeart/2005/8/layout/lProcess3"/>
    <dgm:cxn modelId="{766A8844-136B-4D90-85FA-AD87ABBD4596}" type="presParOf" srcId="{7DF9AF65-2EC2-4AE3-971D-36820916CFA8}" destId="{B3A7EF31-B392-475B-AE99-984CB37F38B1}" srcOrd="5" destOrd="0" presId="urn:microsoft.com/office/officeart/2005/8/layout/lProcess3"/>
    <dgm:cxn modelId="{1081EECA-F5B0-4A3F-A99A-1B16B4114987}" type="presParOf" srcId="{7DF9AF65-2EC2-4AE3-971D-36820916CFA8}" destId="{BCE358EF-3682-4BCD-A2A1-68738350D685}" srcOrd="6" destOrd="0" presId="urn:microsoft.com/office/officeart/2005/8/layout/lProcess3"/>
    <dgm:cxn modelId="{DB1735F7-2110-4EB7-BE04-6D20E033A6A1}" type="presParOf" srcId="{7DF9AF65-2EC2-4AE3-971D-36820916CFA8}" destId="{27DB81F3-A1C1-4F1A-BFFB-71AAD7A114B5}" srcOrd="7" destOrd="0" presId="urn:microsoft.com/office/officeart/2005/8/layout/lProcess3"/>
    <dgm:cxn modelId="{D19185E7-DA21-4FD0-A6AC-D6AF546F2618}" type="presParOf" srcId="{7DF9AF65-2EC2-4AE3-971D-36820916CFA8}" destId="{A318341F-C79A-439A-9F31-DF452F0F6F87}" srcOrd="8" destOrd="0" presId="urn:microsoft.com/office/officeart/2005/8/layout/lProcess3"/>
    <dgm:cxn modelId="{12371006-6B43-4B83-8EFC-22226424118A}" type="presParOf" srcId="{7DF9AF65-2EC2-4AE3-971D-36820916CFA8}" destId="{FF97DC32-BC47-4D3D-9987-3212CABCC284}" srcOrd="9" destOrd="0" presId="urn:microsoft.com/office/officeart/2005/8/layout/lProcess3"/>
    <dgm:cxn modelId="{F160C670-C6EC-430D-8A1C-42935DF918BB}" type="presParOf" srcId="{7DF9AF65-2EC2-4AE3-971D-36820916CFA8}" destId="{FF857C85-2F05-43DF-AC9B-6E6D7A7267DA}" srcOrd="10" destOrd="0" presId="urn:microsoft.com/office/officeart/2005/8/layout/lProcess3"/>
    <dgm:cxn modelId="{86ADAE89-4BDA-4A54-8BF1-E5B01BA386A3}" type="presParOf" srcId="{7DF9AF65-2EC2-4AE3-971D-36820916CFA8}" destId="{5A01375F-61DD-4DE7-AC93-D3F3E8AD3446}" srcOrd="11" destOrd="0" presId="urn:microsoft.com/office/officeart/2005/8/layout/lProcess3"/>
    <dgm:cxn modelId="{1FD0DF43-E134-4246-9C24-750121FB4EA3}" type="presParOf" srcId="{7DF9AF65-2EC2-4AE3-971D-36820916CFA8}" destId="{DC06C20F-4AFA-4436-B6A8-6A8EA0D47F1E}" srcOrd="12" destOrd="0" presId="urn:microsoft.com/office/officeart/2005/8/layout/lProcess3"/>
    <dgm:cxn modelId="{5416A5C0-47D1-4EDD-B2A4-BA597CB0C04C}" type="presParOf" srcId="{7DF9AF65-2EC2-4AE3-971D-36820916CFA8}" destId="{D3DC4589-EBFE-4A86-8200-1378EEC763F9}" srcOrd="13" destOrd="0" presId="urn:microsoft.com/office/officeart/2005/8/layout/lProcess3"/>
    <dgm:cxn modelId="{5F059FC0-884E-4E1B-8E80-67F784D88F71}" type="presParOf" srcId="{7DF9AF65-2EC2-4AE3-971D-36820916CFA8}" destId="{405CEC91-1EF1-41B3-B09D-17D01CD3A212}" srcOrd="14" destOrd="0" presId="urn:microsoft.com/office/officeart/2005/8/layout/lProcess3"/>
    <dgm:cxn modelId="{B8E98FFD-CE19-4029-ADA4-3C25DE718378}" type="presParOf" srcId="{274A4F17-81C6-4105-AC76-CA070A84A573}" destId="{E392E211-9D69-471C-9C78-0979588F3DC3}" srcOrd="1" destOrd="0" presId="urn:microsoft.com/office/officeart/2005/8/layout/lProcess3"/>
    <dgm:cxn modelId="{568FFE1F-BBC0-4CC3-980F-A4370F94C127}" type="presParOf" srcId="{274A4F17-81C6-4105-AC76-CA070A84A573}" destId="{77AE2EB5-E5D4-472B-AA97-8F43E3348D57}" srcOrd="2" destOrd="0" presId="urn:microsoft.com/office/officeart/2005/8/layout/lProcess3"/>
    <dgm:cxn modelId="{DD6FD584-C8EB-447B-ABCB-182B0ABE6E71}" type="presParOf" srcId="{77AE2EB5-E5D4-472B-AA97-8F43E3348D57}" destId="{715F28F7-4F7A-4D49-B665-D808C6582022}" srcOrd="0" destOrd="0" presId="urn:microsoft.com/office/officeart/2005/8/layout/lProcess3"/>
    <dgm:cxn modelId="{D656A357-5288-4B84-AA41-62907D564042}" type="presParOf" srcId="{77AE2EB5-E5D4-472B-AA97-8F43E3348D57}" destId="{F033E987-0FC3-48A6-AAE6-B30A44E8FF90}" srcOrd="1" destOrd="0" presId="urn:microsoft.com/office/officeart/2005/8/layout/lProcess3"/>
    <dgm:cxn modelId="{35115862-4FCA-4F6A-A6E9-AB11F2C78DC2}" type="presParOf" srcId="{77AE2EB5-E5D4-472B-AA97-8F43E3348D57}" destId="{80EE0CDC-BA16-478B-8738-028DDFCFB8EE}" srcOrd="2" destOrd="0" presId="urn:microsoft.com/office/officeart/2005/8/layout/lProcess3"/>
    <dgm:cxn modelId="{4CDBE8ED-1D6A-4A67-9C34-15C2395A06D6}" type="presParOf" srcId="{77AE2EB5-E5D4-472B-AA97-8F43E3348D57}" destId="{15C4D54F-535B-4D30-B43B-41EB61766A53}" srcOrd="3" destOrd="0" presId="urn:microsoft.com/office/officeart/2005/8/layout/lProcess3"/>
    <dgm:cxn modelId="{9C7EEFD8-EBD4-495D-87C1-ADF5915404ED}" type="presParOf" srcId="{77AE2EB5-E5D4-472B-AA97-8F43E3348D57}" destId="{8558EB9C-CF0C-4014-B10F-98C4213E492A}" srcOrd="4" destOrd="0" presId="urn:microsoft.com/office/officeart/2005/8/layout/lProcess3"/>
    <dgm:cxn modelId="{A713554F-69F7-4A0F-8D0F-BA7005DECCA8}" type="presParOf" srcId="{77AE2EB5-E5D4-472B-AA97-8F43E3348D57}" destId="{2ED1A734-2985-427F-BF16-907B71F1864C}" srcOrd="5" destOrd="0" presId="urn:microsoft.com/office/officeart/2005/8/layout/lProcess3"/>
    <dgm:cxn modelId="{0175CA27-CCDF-46F6-A68C-7348AABB6CB3}" type="presParOf" srcId="{77AE2EB5-E5D4-472B-AA97-8F43E3348D57}" destId="{71F964F4-E3FE-4FD9-B82C-FD424497A06E}" srcOrd="6" destOrd="0" presId="urn:microsoft.com/office/officeart/2005/8/layout/lProcess3"/>
    <dgm:cxn modelId="{08B7416B-4CA1-4BE7-81A8-7C6ADFA3F8FE}" type="presParOf" srcId="{77AE2EB5-E5D4-472B-AA97-8F43E3348D57}" destId="{44AD93E2-3709-4847-8588-7D77D65DBD0B}" srcOrd="7" destOrd="0" presId="urn:microsoft.com/office/officeart/2005/8/layout/lProcess3"/>
    <dgm:cxn modelId="{B63AB3C7-1DA4-4215-8734-FCE646DE3E38}" type="presParOf" srcId="{77AE2EB5-E5D4-472B-AA97-8F43E3348D57}" destId="{E3C87189-A0AA-4D01-AF0B-8C2489FEC37E}" srcOrd="8" destOrd="0" presId="urn:microsoft.com/office/officeart/2005/8/layout/lProcess3"/>
    <dgm:cxn modelId="{D2E662FE-FD85-4771-ACEF-6E6B61CCC08C}" type="presParOf" srcId="{77AE2EB5-E5D4-472B-AA97-8F43E3348D57}" destId="{DEEC8CEC-C393-40BF-9D8A-8527B2CEF76C}" srcOrd="9" destOrd="0" presId="urn:microsoft.com/office/officeart/2005/8/layout/lProcess3"/>
    <dgm:cxn modelId="{824E489C-24FE-47AD-A0C2-F6D595A54629}" type="presParOf" srcId="{77AE2EB5-E5D4-472B-AA97-8F43E3348D57}" destId="{2ACBD33A-5BA9-4517-BBF3-554EAB17D3C6}" srcOrd="10" destOrd="0" presId="urn:microsoft.com/office/officeart/2005/8/layout/lProcess3"/>
    <dgm:cxn modelId="{E0148C7C-564C-402C-940D-84ACB3833FBC}" type="presParOf" srcId="{77AE2EB5-E5D4-472B-AA97-8F43E3348D57}" destId="{B810E839-A59B-44FE-AAB9-CD3BE984B571}" srcOrd="11" destOrd="0" presId="urn:microsoft.com/office/officeart/2005/8/layout/lProcess3"/>
    <dgm:cxn modelId="{5DAE32E9-6DB4-4193-928F-D78AA939E9EA}" type="presParOf" srcId="{77AE2EB5-E5D4-472B-AA97-8F43E3348D57}" destId="{6F52F51E-0EA8-44A6-8035-FE064249B679}" srcOrd="12" destOrd="0" presId="urn:microsoft.com/office/officeart/2005/8/layout/lProcess3"/>
    <dgm:cxn modelId="{B80602F5-5FFE-4A80-8CF8-6CAD7D3604D5}" type="presParOf" srcId="{77AE2EB5-E5D4-472B-AA97-8F43E3348D57}" destId="{AC840885-E7B5-4CCC-8FBE-D2D6E46AF8B5}" srcOrd="13" destOrd="0" presId="urn:microsoft.com/office/officeart/2005/8/layout/lProcess3"/>
    <dgm:cxn modelId="{1A76AA7A-CA53-4969-8B47-BAFBE739AFB6}" type="presParOf" srcId="{77AE2EB5-E5D4-472B-AA97-8F43E3348D57}" destId="{2286664F-3D32-4B4D-A126-6732111D180F}" srcOrd="14" destOrd="0" presId="urn:microsoft.com/office/officeart/2005/8/layout/lProcess3"/>
    <dgm:cxn modelId="{B6AD636E-63C0-4F8F-89A9-05FBA6DF09B8}" type="presParOf" srcId="{274A4F17-81C6-4105-AC76-CA070A84A573}" destId="{61645F12-ADFF-436A-A3EF-CCF772E6864C}" srcOrd="3" destOrd="0" presId="urn:microsoft.com/office/officeart/2005/8/layout/lProcess3"/>
    <dgm:cxn modelId="{C47F26B2-E8B6-4EA4-ABED-E1AD0DDCAE8F}" type="presParOf" srcId="{274A4F17-81C6-4105-AC76-CA070A84A573}" destId="{09DC0B82-33C9-42DE-976B-82159A98CE65}" srcOrd="4" destOrd="0" presId="urn:microsoft.com/office/officeart/2005/8/layout/lProcess3"/>
    <dgm:cxn modelId="{56F2BF3F-981C-468F-93D6-1FBF55C6DD11}" type="presParOf" srcId="{09DC0B82-33C9-42DE-976B-82159A98CE65}" destId="{2822F49F-8A03-42EC-8156-2F41AFC3087F}" srcOrd="0" destOrd="0" presId="urn:microsoft.com/office/officeart/2005/8/layout/lProcess3"/>
    <dgm:cxn modelId="{DBB8B50B-6167-4E7E-82DB-33138E4840ED}" type="presParOf" srcId="{09DC0B82-33C9-42DE-976B-82159A98CE65}" destId="{E3F23CA7-AFAD-4349-B6A3-2027B4428E59}" srcOrd="1" destOrd="0" presId="urn:microsoft.com/office/officeart/2005/8/layout/lProcess3"/>
    <dgm:cxn modelId="{B13245F5-63A2-434A-8AB3-3CEB500563D9}" type="presParOf" srcId="{09DC0B82-33C9-42DE-976B-82159A98CE65}" destId="{603DE17C-7318-401B-8E3A-70F823D1A9B5}" srcOrd="2" destOrd="0" presId="urn:microsoft.com/office/officeart/2005/8/layout/lProcess3"/>
    <dgm:cxn modelId="{766293D0-FC74-41FE-898E-475F79E3BF30}" type="presParOf" srcId="{09DC0B82-33C9-42DE-976B-82159A98CE65}" destId="{41DA6233-15D3-4E48-B157-74E3F593AE62}" srcOrd="3" destOrd="0" presId="urn:microsoft.com/office/officeart/2005/8/layout/lProcess3"/>
    <dgm:cxn modelId="{798129C2-FD46-457F-A458-FAEDC8585070}" type="presParOf" srcId="{09DC0B82-33C9-42DE-976B-82159A98CE65}" destId="{5CA80092-663E-4DC1-8626-7963876A9748}" srcOrd="4" destOrd="0" presId="urn:microsoft.com/office/officeart/2005/8/layout/lProcess3"/>
    <dgm:cxn modelId="{D8B09900-D5E5-423A-8E79-F56A835D627D}" type="presParOf" srcId="{09DC0B82-33C9-42DE-976B-82159A98CE65}" destId="{D1553CD1-F3D2-402C-90E3-4BFD274DD362}" srcOrd="5" destOrd="0" presId="urn:microsoft.com/office/officeart/2005/8/layout/lProcess3"/>
    <dgm:cxn modelId="{EACBFEC6-969A-4A24-861E-BA11175D9BEC}" type="presParOf" srcId="{09DC0B82-33C9-42DE-976B-82159A98CE65}" destId="{C8F40C1B-5BA4-457E-B6EE-C2356032A13F}" srcOrd="6" destOrd="0" presId="urn:microsoft.com/office/officeart/2005/8/layout/lProcess3"/>
    <dgm:cxn modelId="{7F9AD960-210E-4AD3-8A64-1987BF225A91}" type="presParOf" srcId="{09DC0B82-33C9-42DE-976B-82159A98CE65}" destId="{BAF8361E-4ABC-4C06-B2A6-79072083DAAF}" srcOrd="7" destOrd="0" presId="urn:microsoft.com/office/officeart/2005/8/layout/lProcess3"/>
    <dgm:cxn modelId="{9ABEA162-4111-41FC-9471-69052E70177D}" type="presParOf" srcId="{09DC0B82-33C9-42DE-976B-82159A98CE65}" destId="{2769B221-F5C0-48F8-A81F-611B2A231ECE}" srcOrd="8" destOrd="0" presId="urn:microsoft.com/office/officeart/2005/8/layout/lProcess3"/>
    <dgm:cxn modelId="{D1C2DB48-64C8-4710-B65F-0E24327C5555}" type="presParOf" srcId="{09DC0B82-33C9-42DE-976B-82159A98CE65}" destId="{E9EE5F9E-8F19-41B5-8DE3-4AEFC0E28082}" srcOrd="9" destOrd="0" presId="urn:microsoft.com/office/officeart/2005/8/layout/lProcess3"/>
    <dgm:cxn modelId="{E850BE18-6F62-4FF3-BD13-17B6056EB136}" type="presParOf" srcId="{09DC0B82-33C9-42DE-976B-82159A98CE65}" destId="{9F2177DF-2833-48F3-8058-13CD59263021}" srcOrd="10" destOrd="0" presId="urn:microsoft.com/office/officeart/2005/8/layout/lProcess3"/>
    <dgm:cxn modelId="{A8CEB49A-48C5-4EAA-8E71-D538A2C1A36F}" type="presParOf" srcId="{09DC0B82-33C9-42DE-976B-82159A98CE65}" destId="{9117A869-EDE7-4D02-AF40-40BBE4557DEE}" srcOrd="11" destOrd="0" presId="urn:microsoft.com/office/officeart/2005/8/layout/lProcess3"/>
    <dgm:cxn modelId="{E71D3DBC-2830-49FE-ADE5-A1C7B9914730}" type="presParOf" srcId="{09DC0B82-33C9-42DE-976B-82159A98CE65}" destId="{6B80E120-D0A5-400D-B340-0F1B8DF7DC53}" srcOrd="12" destOrd="0" presId="urn:microsoft.com/office/officeart/2005/8/layout/lProcess3"/>
    <dgm:cxn modelId="{3F67B12A-0E22-47BA-851C-CCEA0B4F274B}" type="presParOf" srcId="{09DC0B82-33C9-42DE-976B-82159A98CE65}" destId="{6A765484-8219-4226-9971-5BC3097C9FCD}" srcOrd="13" destOrd="0" presId="urn:microsoft.com/office/officeart/2005/8/layout/lProcess3"/>
    <dgm:cxn modelId="{AB15F3C2-B72C-4CF9-AA34-8928F9034B72}" type="presParOf" srcId="{09DC0B82-33C9-42DE-976B-82159A98CE65}" destId="{4BF7E0CA-AE07-4E70-8514-CEC12FACDE69}" srcOrd="14" destOrd="0" presId="urn:microsoft.com/office/officeart/2005/8/layout/lProcess3"/>
    <dgm:cxn modelId="{D13E7C02-D505-480F-ACED-1A61B867DDA8}" type="presParOf" srcId="{274A4F17-81C6-4105-AC76-CA070A84A573}" destId="{13CADA23-71F4-4A3C-BD89-A68660A41476}" srcOrd="5" destOrd="0" presId="urn:microsoft.com/office/officeart/2005/8/layout/lProcess3"/>
    <dgm:cxn modelId="{4FCFFA1C-0F3A-4156-AB72-D76F276CD2D8}" type="presParOf" srcId="{274A4F17-81C6-4105-AC76-CA070A84A573}" destId="{2BEC96EA-9373-4E4E-95B0-64EADCB3562A}" srcOrd="6" destOrd="0" presId="urn:microsoft.com/office/officeart/2005/8/layout/lProcess3"/>
    <dgm:cxn modelId="{7726C310-E765-44D3-8D83-5E0B9DE69921}" type="presParOf" srcId="{2BEC96EA-9373-4E4E-95B0-64EADCB3562A}" destId="{C9B9B274-221A-41E6-89AB-BF5429590953}" srcOrd="0" destOrd="0" presId="urn:microsoft.com/office/officeart/2005/8/layout/lProcess3"/>
    <dgm:cxn modelId="{E1032BAE-8A6C-42D8-A328-B8DAA904026D}" type="presParOf" srcId="{2BEC96EA-9373-4E4E-95B0-64EADCB3562A}" destId="{30E071D2-8B2A-43D9-9A88-7032C1269CA1}" srcOrd="1" destOrd="0" presId="urn:microsoft.com/office/officeart/2005/8/layout/lProcess3"/>
    <dgm:cxn modelId="{14B8F138-BB6F-47DA-B116-AA166A51F70B}" type="presParOf" srcId="{2BEC96EA-9373-4E4E-95B0-64EADCB3562A}" destId="{A9C5CACF-4F79-48A1-AC72-F65F9754EAB4}" srcOrd="2" destOrd="0" presId="urn:microsoft.com/office/officeart/2005/8/layout/lProcess3"/>
    <dgm:cxn modelId="{664A5DCA-E956-409E-8890-3F09E313CF44}" type="presParOf" srcId="{2BEC96EA-9373-4E4E-95B0-64EADCB3562A}" destId="{5594BE2D-97CA-4790-87D3-B009FE69EC57}" srcOrd="3" destOrd="0" presId="urn:microsoft.com/office/officeart/2005/8/layout/lProcess3"/>
    <dgm:cxn modelId="{CA975EF4-4A27-4C0A-90D8-759DCD810489}" type="presParOf" srcId="{2BEC96EA-9373-4E4E-95B0-64EADCB3562A}" destId="{79F3999A-BBF8-4DA5-97AB-DF6716E0F87D}" srcOrd="4" destOrd="0" presId="urn:microsoft.com/office/officeart/2005/8/layout/lProcess3"/>
    <dgm:cxn modelId="{CB8E9BE3-0947-4737-B184-E86BEF204856}" type="presParOf" srcId="{2BEC96EA-9373-4E4E-95B0-64EADCB3562A}" destId="{3D86BF1A-6F6A-4DE2-960E-749A8BC1C76E}" srcOrd="5" destOrd="0" presId="urn:microsoft.com/office/officeart/2005/8/layout/lProcess3"/>
    <dgm:cxn modelId="{D61AFADA-BDE8-4E1D-9A05-7EE9109D6765}" type="presParOf" srcId="{2BEC96EA-9373-4E4E-95B0-64EADCB3562A}" destId="{14A9A0EF-33F5-491B-91EB-5632DDF7D7FC}" srcOrd="6" destOrd="0" presId="urn:microsoft.com/office/officeart/2005/8/layout/lProcess3"/>
    <dgm:cxn modelId="{03EEC3FF-DB3C-4A4F-8DB7-78EC454B5EF7}" type="presParOf" srcId="{2BEC96EA-9373-4E4E-95B0-64EADCB3562A}" destId="{5A5535C4-39FE-4DAA-84C6-B2F27C5269D8}" srcOrd="7" destOrd="0" presId="urn:microsoft.com/office/officeart/2005/8/layout/lProcess3"/>
    <dgm:cxn modelId="{98D5E076-026D-46B0-A516-61E803CE338B}" type="presParOf" srcId="{2BEC96EA-9373-4E4E-95B0-64EADCB3562A}" destId="{81E367B5-224A-431B-831E-D325DA645866}" srcOrd="8" destOrd="0" presId="urn:microsoft.com/office/officeart/2005/8/layout/lProcess3"/>
    <dgm:cxn modelId="{BB872C4B-3717-4B91-9E28-408BD5F20739}" type="presParOf" srcId="{2BEC96EA-9373-4E4E-95B0-64EADCB3562A}" destId="{CF3905E3-A21D-4448-8E61-8387604D967F}" srcOrd="9" destOrd="0" presId="urn:microsoft.com/office/officeart/2005/8/layout/lProcess3"/>
    <dgm:cxn modelId="{F27A3226-FBDB-47F7-95AC-85D21EC5953B}" type="presParOf" srcId="{2BEC96EA-9373-4E4E-95B0-64EADCB3562A}" destId="{6919124A-1975-4CC3-999F-8B066A79B776}" srcOrd="10" destOrd="0" presId="urn:microsoft.com/office/officeart/2005/8/layout/lProcess3"/>
    <dgm:cxn modelId="{77F38B8C-C1B0-4A53-B0DF-0AE51B573E61}" type="presParOf" srcId="{2BEC96EA-9373-4E4E-95B0-64EADCB3562A}" destId="{5C81DA10-8A6E-41C1-A881-4CECA2AF77BC}" srcOrd="11" destOrd="0" presId="urn:microsoft.com/office/officeart/2005/8/layout/lProcess3"/>
    <dgm:cxn modelId="{E626F00A-88CA-4B00-A342-464FE3B59665}" type="presParOf" srcId="{2BEC96EA-9373-4E4E-95B0-64EADCB3562A}" destId="{62AABAF9-AB92-4D5D-9E3C-058DD9332538}" srcOrd="12" destOrd="0" presId="urn:microsoft.com/office/officeart/2005/8/layout/lProcess3"/>
    <dgm:cxn modelId="{9F4EFEB2-56C0-4CAF-BC88-2C40F31DE438}" type="presParOf" srcId="{2BEC96EA-9373-4E4E-95B0-64EADCB3562A}" destId="{9A6EF60B-90F2-4A07-A095-BB9165395979}" srcOrd="13" destOrd="0" presId="urn:microsoft.com/office/officeart/2005/8/layout/lProcess3"/>
    <dgm:cxn modelId="{23164FCA-85F7-4656-9874-F60C7B20F32A}" type="presParOf" srcId="{2BEC96EA-9373-4E4E-95B0-64EADCB3562A}" destId="{50C94982-FFD6-4545-B891-3CB06075367D}" srcOrd="1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C1A6A6-6CDF-4FB0-9C9F-0DB8911366A2}"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GB"/>
        </a:p>
      </dgm:t>
    </dgm:pt>
    <dgm:pt modelId="{10AF13A1-D076-4858-941E-F3DACEE2F599}">
      <dgm:prSet phldrT="[Text]"/>
      <dgm:spPr/>
      <dgm:t>
        <a:bodyPr/>
        <a:lstStyle/>
        <a:p>
          <a:endParaRPr lang="en-GB" dirty="0">
            <a:latin typeface="Arial" panose="020B0604020202020204" pitchFamily="34" charset="0"/>
            <a:cs typeface="Arial" panose="020B0604020202020204" pitchFamily="34" charset="0"/>
          </a:endParaRPr>
        </a:p>
      </dgm:t>
    </dgm:pt>
    <dgm:pt modelId="{561AF29E-A1D5-43B3-8C7A-A0DA67F78B0F}" type="par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33A7CB02-8E76-49E3-923B-EAD928423ED4}" type="sib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1BC23BFD-5598-4293-BA1B-3382FB2B86CF}">
      <dgm:prSet phldrT="[Text]"/>
      <dgm:spPr>
        <a:gradFill flip="none" rotWithShape="1">
          <a:gsLst>
            <a:gs pos="0">
              <a:schemeClr val="accent5">
                <a:lumMod val="60000"/>
                <a:lumOff val="40000"/>
              </a:schemeClr>
            </a:gs>
            <a:gs pos="100000">
              <a:schemeClr val="accent5">
                <a:lumMod val="40000"/>
                <a:lumOff val="6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Universal</a:t>
          </a:r>
          <a:endParaRPr lang="en-GB" dirty="0">
            <a:solidFill>
              <a:schemeClr val="tx1"/>
            </a:solidFill>
            <a:latin typeface="Arial" panose="020B0604020202020204" pitchFamily="34" charset="0"/>
            <a:cs typeface="Arial" panose="020B0604020202020204" pitchFamily="34" charset="0"/>
          </a:endParaRPr>
        </a:p>
      </dgm:t>
    </dgm:pt>
    <dgm:pt modelId="{E41EE003-EAAD-4AE1-BE05-8B99F4F53284}" type="par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D3BF1D85-6B6A-4CA0-B0B4-42EE09A9E49D}" type="sib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979A913D-E605-451B-9718-8F44C9B27E9F}">
      <dgm:prSet phldrT="[Text]"/>
      <dgm:spPr/>
      <dgm:t>
        <a:bodyPr/>
        <a:lstStyle/>
        <a:p>
          <a:endParaRPr lang="en-GB" dirty="0">
            <a:latin typeface="Arial" panose="020B0604020202020204" pitchFamily="34" charset="0"/>
            <a:cs typeface="Arial" panose="020B0604020202020204" pitchFamily="34" charset="0"/>
          </a:endParaRPr>
        </a:p>
      </dgm:t>
    </dgm:pt>
    <dgm:pt modelId="{6A715C03-FF11-41BD-9662-E6666C8616B9}" type="par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01EF0A8E-EDE3-46AF-95E8-0B1F2CE3E65C}" type="sib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E4E20139-DFEE-4560-AA75-198A09E0CCB7}">
      <dgm:prSet phldrT="[Text]"/>
      <dgm:spPr/>
      <dgm:t>
        <a:bodyPr/>
        <a:lstStyle/>
        <a:p>
          <a:endParaRPr lang="en-GB" dirty="0">
            <a:latin typeface="Arial" panose="020B0604020202020204" pitchFamily="34" charset="0"/>
            <a:cs typeface="Arial" panose="020B0604020202020204" pitchFamily="34" charset="0"/>
          </a:endParaRPr>
        </a:p>
      </dgm:t>
    </dgm:pt>
    <dgm:pt modelId="{285585AB-E1BF-4EE2-9FCD-1016772FA0C5}" type="par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681FAD53-A402-48BC-930C-D7B399B9F334}" type="sib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9654DCB2-FB6C-4B5C-98CF-D9666C9C0597}">
      <dgm:prSet phldrT="[Text]"/>
      <dgm:spPr>
        <a:gradFill flip="none" rotWithShape="1">
          <a:gsLst>
            <a:gs pos="0">
              <a:schemeClr val="accent5">
                <a:lumMod val="40000"/>
                <a:lumOff val="60000"/>
              </a:schemeClr>
            </a:gs>
            <a:gs pos="100000">
              <a:schemeClr val="accent5">
                <a:lumMod val="20000"/>
                <a:lumOff val="8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Collaborative</a:t>
          </a:r>
          <a:endParaRPr lang="en-GB" dirty="0">
            <a:solidFill>
              <a:schemeClr val="tx1"/>
            </a:solidFill>
            <a:latin typeface="Arial" panose="020B0604020202020204" pitchFamily="34" charset="0"/>
            <a:cs typeface="Arial" panose="020B0604020202020204" pitchFamily="34" charset="0"/>
          </a:endParaRPr>
        </a:p>
      </dgm:t>
    </dgm:pt>
    <dgm:pt modelId="{3B2F2D28-8213-4B4F-B159-A6DDF4FB948C}" type="par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4E02895D-3680-4274-BBB0-F061365773B0}" type="sib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B4F1008E-B7EF-4ABB-B677-B446353ED0D3}">
      <dgm:prSet phldrT="[Text]"/>
      <dgm:spPr/>
      <dgm:t>
        <a:bodyPr/>
        <a:lstStyle/>
        <a:p>
          <a:endParaRPr lang="en-GB" dirty="0">
            <a:latin typeface="Arial" panose="020B0604020202020204" pitchFamily="34" charset="0"/>
            <a:cs typeface="Arial" panose="020B0604020202020204" pitchFamily="34" charset="0"/>
          </a:endParaRPr>
        </a:p>
      </dgm:t>
    </dgm:pt>
    <dgm:pt modelId="{A3B0EF84-91CC-475E-A524-225379ECC983}" type="par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636FB10A-63E1-421A-97BB-F92B2028FF30}" type="sib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06314CEF-EF15-4B01-9004-0F09252602C2}">
      <dgm:prSet phldrT="[Text]"/>
      <dgm:spPr/>
      <dgm:t>
        <a:bodyPr/>
        <a:lstStyle/>
        <a:p>
          <a:endParaRPr lang="en-GB" dirty="0">
            <a:latin typeface="Arial" panose="020B0604020202020204" pitchFamily="34" charset="0"/>
            <a:cs typeface="Arial" panose="020B0604020202020204" pitchFamily="34" charset="0"/>
          </a:endParaRPr>
        </a:p>
      </dgm:t>
    </dgm:pt>
    <dgm:pt modelId="{7595A49E-70A4-4F8F-903B-D0DBD4DD996C}" type="par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07383013-D9B2-47C6-9D98-AC956431703F}" type="sib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4839270D-1C54-46D1-94AC-5051EFB08784}">
      <dgm:prSet phldrT="[Text]"/>
      <dgm:spPr/>
      <dgm:t>
        <a:bodyPr/>
        <a:lstStyle/>
        <a:p>
          <a:endParaRPr lang="en-GB" dirty="0">
            <a:latin typeface="Arial" panose="020B0604020202020204" pitchFamily="34" charset="0"/>
            <a:cs typeface="Arial" panose="020B0604020202020204" pitchFamily="34" charset="0"/>
          </a:endParaRPr>
        </a:p>
      </dgm:t>
    </dgm:pt>
    <dgm:pt modelId="{0608C7F3-A35B-4E08-936E-7AE2329E04CC}" type="par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460598ED-433C-47F3-B75E-DED0E0F05481}" type="sib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8049449F-3988-4AD9-AC39-DD996A54F6F5}">
      <dgm:prSet phldrT="[Text]"/>
      <dgm:spPr/>
      <dgm:t>
        <a:bodyPr/>
        <a:lstStyle/>
        <a:p>
          <a:endParaRPr lang="en-GB" dirty="0">
            <a:latin typeface="Arial" panose="020B0604020202020204" pitchFamily="34" charset="0"/>
            <a:cs typeface="Arial" panose="020B0604020202020204" pitchFamily="34" charset="0"/>
          </a:endParaRPr>
        </a:p>
      </dgm:t>
    </dgm:pt>
    <dgm:pt modelId="{E6196A61-BFC2-4CD3-938B-D361584A57DB}" type="par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F6127506-F688-466C-9C15-817602AC85A3}" type="sib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A9351E74-B76A-47C1-AC7F-EB4F3B2398D4}">
      <dgm:prSet phldrT="[Text]"/>
      <dgm:spPr/>
      <dgm:t>
        <a:bodyPr/>
        <a:lstStyle/>
        <a:p>
          <a:endParaRPr lang="en-GB" dirty="0">
            <a:latin typeface="Arial" panose="020B0604020202020204" pitchFamily="34" charset="0"/>
            <a:cs typeface="Arial" panose="020B0604020202020204" pitchFamily="34" charset="0"/>
          </a:endParaRPr>
        </a:p>
      </dgm:t>
    </dgm:pt>
    <dgm:pt modelId="{D3C9A938-A7FD-4DC1-B298-9D0F1DCFABF2}" type="par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725DB150-DEE0-4513-847D-04C2D2C91754}" type="sib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DF8FD1AF-C1C9-4FCD-A914-6B583CAF2E67}">
      <dgm:prSet phldrT="[Text]"/>
      <dgm:spPr/>
      <dgm:t>
        <a:bodyPr/>
        <a:lstStyle/>
        <a:p>
          <a:endParaRPr lang="en-GB" dirty="0">
            <a:latin typeface="Arial" panose="020B0604020202020204" pitchFamily="34" charset="0"/>
            <a:cs typeface="Arial" panose="020B0604020202020204" pitchFamily="34" charset="0"/>
          </a:endParaRPr>
        </a:p>
      </dgm:t>
    </dgm:pt>
    <dgm:pt modelId="{6C97C0D9-2C89-4B2A-8D3D-7CD0D240E43E}" type="par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A41418D9-416F-4B4B-A18E-BE313125E31C}" type="sib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3D7E5BA3-18A9-44FD-AB53-C027401F6979}">
      <dgm:prSet phldrT="[Text]"/>
      <dgm:spPr/>
      <dgm:t>
        <a:bodyPr/>
        <a:lstStyle/>
        <a:p>
          <a:endParaRPr lang="en-GB" dirty="0">
            <a:latin typeface="Arial" panose="020B0604020202020204" pitchFamily="34" charset="0"/>
            <a:cs typeface="Arial" panose="020B0604020202020204" pitchFamily="34" charset="0"/>
          </a:endParaRPr>
        </a:p>
      </dgm:t>
    </dgm:pt>
    <dgm:pt modelId="{758B14DD-2089-4C0D-A2E5-F607BEE1C6E8}" type="par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8F7E980D-6B16-44E9-9FBE-551B0A662E5A}" type="sib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44A14959-9B7D-4B12-AE57-7EE013B4B753}">
      <dgm:prSet phldrT="[Text]"/>
      <dgm:spPr>
        <a:solidFill>
          <a:schemeClr val="accent5">
            <a:lumMod val="20000"/>
            <a:lumOff val="80000"/>
          </a:schemeClr>
        </a:soli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Collaborative</a:t>
          </a:r>
          <a:endParaRPr lang="en-GB" dirty="0">
            <a:solidFill>
              <a:schemeClr val="tx1"/>
            </a:solidFill>
            <a:latin typeface="Arial" panose="020B0604020202020204" pitchFamily="34" charset="0"/>
            <a:cs typeface="Arial" panose="020B0604020202020204" pitchFamily="34" charset="0"/>
          </a:endParaRPr>
        </a:p>
      </dgm:t>
    </dgm:pt>
    <dgm:pt modelId="{98E60762-790B-49BD-B302-C9BF5C672D9A}" type="par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B85460F2-C240-445E-B2A5-E834D8DD3B8B}" type="sib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100A1C59-E56C-496D-B19E-664ACFA54DE6}">
      <dgm:prSet phldrT="[Text]"/>
      <dgm:spPr/>
      <dgm:t>
        <a:bodyPr/>
        <a:lstStyle/>
        <a:p>
          <a:endParaRPr lang="en-GB" dirty="0">
            <a:latin typeface="Arial" panose="020B0604020202020204" pitchFamily="34" charset="0"/>
            <a:cs typeface="Arial" panose="020B0604020202020204" pitchFamily="34" charset="0"/>
          </a:endParaRPr>
        </a:p>
      </dgm:t>
    </dgm:pt>
    <dgm:pt modelId="{12690ACB-FC63-40E8-BE97-C60AD267DF48}" type="parTrans" cxnId="{B066E444-C503-40FA-9928-372C47D8A9ED}">
      <dgm:prSet/>
      <dgm:spPr/>
      <dgm:t>
        <a:bodyPr/>
        <a:lstStyle/>
        <a:p>
          <a:endParaRPr lang="en-GB">
            <a:latin typeface="Arial" panose="020B0604020202020204" pitchFamily="34" charset="0"/>
            <a:cs typeface="Arial" panose="020B0604020202020204" pitchFamily="34" charset="0"/>
          </a:endParaRPr>
        </a:p>
      </dgm:t>
    </dgm:pt>
    <dgm:pt modelId="{0E02905E-878B-4790-BAC9-EA032FCDD398}" type="sibTrans" cxnId="{B066E444-C503-40FA-9928-372C47D8A9ED}">
      <dgm:prSet/>
      <dgm:spPr/>
      <dgm:t>
        <a:bodyPr/>
        <a:lstStyle/>
        <a:p>
          <a:endParaRPr lang="en-GB">
            <a:latin typeface="Arial" panose="020B0604020202020204" pitchFamily="34" charset="0"/>
            <a:cs typeface="Arial" panose="020B0604020202020204" pitchFamily="34" charset="0"/>
          </a:endParaRPr>
        </a:p>
      </dgm:t>
    </dgm:pt>
    <dgm:pt modelId="{C305E8FB-5BB8-406B-A7E8-9483CFB505B7}">
      <dgm:prSet phldrT="[Text]"/>
      <dgm:spPr/>
      <dgm:t>
        <a:bodyPr/>
        <a:lstStyle/>
        <a:p>
          <a:endParaRPr lang="en-GB" dirty="0">
            <a:latin typeface="Arial" panose="020B0604020202020204" pitchFamily="34" charset="0"/>
            <a:cs typeface="Arial" panose="020B0604020202020204" pitchFamily="34" charset="0"/>
          </a:endParaRPr>
        </a:p>
      </dgm:t>
    </dgm:pt>
    <dgm:pt modelId="{E64BC3C9-0921-4DC1-8A7A-4A08C86F920B}" type="parTrans" cxnId="{F7C5161B-7AC4-4517-9914-41B18A2F132B}">
      <dgm:prSet/>
      <dgm:spPr/>
      <dgm:t>
        <a:bodyPr/>
        <a:lstStyle/>
        <a:p>
          <a:endParaRPr lang="en-GB">
            <a:latin typeface="Arial" panose="020B0604020202020204" pitchFamily="34" charset="0"/>
            <a:cs typeface="Arial" panose="020B0604020202020204" pitchFamily="34" charset="0"/>
          </a:endParaRPr>
        </a:p>
      </dgm:t>
    </dgm:pt>
    <dgm:pt modelId="{D5A8C5D3-48E7-4D67-9605-6BC14D94F053}" type="sibTrans" cxnId="{F7C5161B-7AC4-4517-9914-41B18A2F132B}">
      <dgm:prSet/>
      <dgm:spPr/>
      <dgm:t>
        <a:bodyPr/>
        <a:lstStyle/>
        <a:p>
          <a:endParaRPr lang="en-GB">
            <a:latin typeface="Arial" panose="020B0604020202020204" pitchFamily="34" charset="0"/>
            <a:cs typeface="Arial" panose="020B0604020202020204" pitchFamily="34" charset="0"/>
          </a:endParaRPr>
        </a:p>
      </dgm:t>
    </dgm:pt>
    <dgm:pt modelId="{AD311280-2EB9-44B6-9CAF-F831534BC760}">
      <dgm:prSet phldrT="[Text]"/>
      <dgm:spPr/>
      <dgm:t>
        <a:bodyPr/>
        <a:lstStyle/>
        <a:p>
          <a:endParaRPr lang="en-GB" dirty="0">
            <a:latin typeface="Arial" panose="020B0604020202020204" pitchFamily="34" charset="0"/>
            <a:cs typeface="Arial" panose="020B0604020202020204" pitchFamily="34" charset="0"/>
          </a:endParaRPr>
        </a:p>
      </dgm:t>
    </dgm:pt>
    <dgm:pt modelId="{D7CCFD92-0BD0-49EC-AFAA-CF917F87415D}" type="parTrans" cxnId="{5EB18E00-E976-4B6F-BD74-15642E87AF86}">
      <dgm:prSet/>
      <dgm:spPr/>
      <dgm:t>
        <a:bodyPr/>
        <a:lstStyle/>
        <a:p>
          <a:endParaRPr lang="en-GB">
            <a:latin typeface="Arial" panose="020B0604020202020204" pitchFamily="34" charset="0"/>
            <a:cs typeface="Arial" panose="020B0604020202020204" pitchFamily="34" charset="0"/>
          </a:endParaRPr>
        </a:p>
      </dgm:t>
    </dgm:pt>
    <dgm:pt modelId="{74ECE5E6-5332-4A2C-AEFC-E82A9BC8EC56}" type="sibTrans" cxnId="{5EB18E00-E976-4B6F-BD74-15642E87AF86}">
      <dgm:prSet/>
      <dgm:spPr/>
      <dgm:t>
        <a:bodyPr/>
        <a:lstStyle/>
        <a:p>
          <a:endParaRPr lang="en-GB">
            <a:latin typeface="Arial" panose="020B0604020202020204" pitchFamily="34" charset="0"/>
            <a:cs typeface="Arial" panose="020B0604020202020204" pitchFamily="34" charset="0"/>
          </a:endParaRPr>
        </a:p>
      </dgm:t>
    </dgm:pt>
    <dgm:pt modelId="{0894FDE0-EC25-4729-99CB-3C06AA6B992F}">
      <dgm:prSet phldrT="[Text]"/>
      <dgm:spPr/>
      <dgm:t>
        <a:bodyPr/>
        <a:lstStyle/>
        <a:p>
          <a:endParaRPr lang="en-GB" dirty="0">
            <a:latin typeface="Arial" panose="020B0604020202020204" pitchFamily="34" charset="0"/>
            <a:cs typeface="Arial" panose="020B0604020202020204" pitchFamily="34" charset="0"/>
          </a:endParaRPr>
        </a:p>
      </dgm:t>
    </dgm:pt>
    <dgm:pt modelId="{4AA32DDF-F859-46C8-A592-5D888FE42478}" type="par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F1252364-3E98-426F-B1C4-AA59B4EA879F}" type="sib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3F20DE6A-1178-4D03-8F95-BE1DE71B3D21}">
      <dgm:prSet phldrT="[Text]"/>
      <dgm:spPr/>
      <dgm:t>
        <a:bodyPr/>
        <a:lstStyle/>
        <a:p>
          <a:endParaRPr lang="en-GB" dirty="0">
            <a:latin typeface="Arial" panose="020B0604020202020204" pitchFamily="34" charset="0"/>
            <a:cs typeface="Arial" panose="020B0604020202020204" pitchFamily="34" charset="0"/>
          </a:endParaRPr>
        </a:p>
      </dgm:t>
    </dgm:pt>
    <dgm:pt modelId="{2020A077-A86E-4335-AC09-DC60B054C7E6}" type="par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BC6D98E2-CBFF-4839-96ED-EAA419A0DCE3}" type="sib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821F7A75-4C86-4806-A276-4B231D43EB82}">
      <dgm:prSet phldrT="[Text]"/>
      <dgm:spPr/>
      <dgm:t>
        <a:bodyPr/>
        <a:lstStyle/>
        <a:p>
          <a:endParaRPr lang="en-GB" dirty="0">
            <a:latin typeface="Arial" panose="020B0604020202020204" pitchFamily="34" charset="0"/>
            <a:cs typeface="Arial" panose="020B0604020202020204" pitchFamily="34" charset="0"/>
          </a:endParaRPr>
        </a:p>
      </dgm:t>
    </dgm:pt>
    <dgm:pt modelId="{4FCBEB5A-1345-4F50-A759-3C4755E5836E}" type="parTrans" cxnId="{69C1ADBA-668F-480C-A9AD-E0EBAD485EA0}">
      <dgm:prSet/>
      <dgm:spPr/>
      <dgm:t>
        <a:bodyPr/>
        <a:lstStyle/>
        <a:p>
          <a:endParaRPr lang="en-GB">
            <a:latin typeface="Arial" panose="020B0604020202020204" pitchFamily="34" charset="0"/>
            <a:cs typeface="Arial" panose="020B0604020202020204" pitchFamily="34" charset="0"/>
          </a:endParaRPr>
        </a:p>
      </dgm:t>
    </dgm:pt>
    <dgm:pt modelId="{55C5D842-900D-4897-BA8B-05F75D447037}" type="sibTrans" cxnId="{69C1ADBA-668F-480C-A9AD-E0EBAD485EA0}">
      <dgm:prSet/>
      <dgm:spPr/>
      <dgm:t>
        <a:bodyPr/>
        <a:lstStyle/>
        <a:p>
          <a:endParaRPr lang="en-GB">
            <a:latin typeface="Arial" panose="020B0604020202020204" pitchFamily="34" charset="0"/>
            <a:cs typeface="Arial" panose="020B0604020202020204" pitchFamily="34" charset="0"/>
          </a:endParaRPr>
        </a:p>
      </dgm:t>
    </dgm:pt>
    <dgm:pt modelId="{514ACC36-C810-4CEE-A745-817EE1E75234}">
      <dgm:prSet phldrT="[Text]"/>
      <dgm:spPr/>
      <dgm:t>
        <a:bodyPr/>
        <a:lstStyle/>
        <a:p>
          <a:endParaRPr lang="en-GB" dirty="0">
            <a:latin typeface="Arial" panose="020B0604020202020204" pitchFamily="34" charset="0"/>
            <a:cs typeface="Arial" panose="020B0604020202020204" pitchFamily="34" charset="0"/>
          </a:endParaRPr>
        </a:p>
      </dgm:t>
    </dgm:pt>
    <dgm:pt modelId="{CA17043A-472A-4AB2-9F6E-A7F9A40FEE2C}" type="parTrans" cxnId="{9E609383-C43E-4418-A246-41A24F4F1402}">
      <dgm:prSet/>
      <dgm:spPr/>
      <dgm:t>
        <a:bodyPr/>
        <a:lstStyle/>
        <a:p>
          <a:endParaRPr lang="en-GB"/>
        </a:p>
      </dgm:t>
    </dgm:pt>
    <dgm:pt modelId="{A67F8F7D-4CF4-4411-B7F6-02F0DE878B98}" type="sibTrans" cxnId="{9E609383-C43E-4418-A246-41A24F4F1402}">
      <dgm:prSet/>
      <dgm:spPr/>
      <dgm:t>
        <a:bodyPr/>
        <a:lstStyle/>
        <a:p>
          <a:endParaRPr lang="en-GB"/>
        </a:p>
      </dgm:t>
    </dgm:pt>
    <dgm:pt modelId="{335653C8-8115-46DE-B2AB-3AF53F1287CF}">
      <dgm:prSet phldrT="[Text]"/>
      <dgm:spPr/>
      <dgm:t>
        <a:bodyPr/>
        <a:lstStyle/>
        <a:p>
          <a:endParaRPr lang="en-GB" dirty="0">
            <a:latin typeface="Arial" panose="020B0604020202020204" pitchFamily="34" charset="0"/>
            <a:cs typeface="Arial" panose="020B0604020202020204" pitchFamily="34" charset="0"/>
          </a:endParaRPr>
        </a:p>
      </dgm:t>
    </dgm:pt>
    <dgm:pt modelId="{CBE2A369-C3FF-46EA-A89A-9E7AA8C84181}" type="parTrans" cxnId="{4E48D934-A218-4AFE-BCB2-0FA44B27F1DB}">
      <dgm:prSet/>
      <dgm:spPr/>
      <dgm:t>
        <a:bodyPr/>
        <a:lstStyle/>
        <a:p>
          <a:endParaRPr lang="en-GB"/>
        </a:p>
      </dgm:t>
    </dgm:pt>
    <dgm:pt modelId="{1729C7BD-A81B-47E3-ABC5-58B4EA7B74A1}" type="sibTrans" cxnId="{4E48D934-A218-4AFE-BCB2-0FA44B27F1DB}">
      <dgm:prSet/>
      <dgm:spPr/>
      <dgm:t>
        <a:bodyPr/>
        <a:lstStyle/>
        <a:p>
          <a:endParaRPr lang="en-GB"/>
        </a:p>
      </dgm:t>
    </dgm:pt>
    <dgm:pt modelId="{3700F423-0DBD-4FBC-8770-EA135208CFC0}">
      <dgm:prSet phldrT="[Text]"/>
      <dgm:spPr/>
      <dgm:t>
        <a:bodyPr/>
        <a:lstStyle/>
        <a:p>
          <a:endParaRPr lang="en-GB" dirty="0">
            <a:latin typeface="Arial" panose="020B0604020202020204" pitchFamily="34" charset="0"/>
            <a:cs typeface="Arial" panose="020B0604020202020204" pitchFamily="34" charset="0"/>
          </a:endParaRPr>
        </a:p>
      </dgm:t>
    </dgm:pt>
    <dgm:pt modelId="{7D111F87-2A4E-45AC-A3E5-75236CC77E38}" type="parTrans" cxnId="{FF5C7BFC-396D-45F4-A0EF-CAA98A7DCAA4}">
      <dgm:prSet/>
      <dgm:spPr/>
      <dgm:t>
        <a:bodyPr/>
        <a:lstStyle/>
        <a:p>
          <a:endParaRPr lang="en-GB"/>
        </a:p>
      </dgm:t>
    </dgm:pt>
    <dgm:pt modelId="{1CC72B55-C305-435A-9FB3-74A6B8930B9A}" type="sibTrans" cxnId="{FF5C7BFC-396D-45F4-A0EF-CAA98A7DCAA4}">
      <dgm:prSet/>
      <dgm:spPr/>
      <dgm:t>
        <a:bodyPr/>
        <a:lstStyle/>
        <a:p>
          <a:endParaRPr lang="en-GB"/>
        </a:p>
      </dgm:t>
    </dgm:pt>
    <dgm:pt modelId="{E0E9782B-68C5-4FA7-876C-1E6189699C20}">
      <dgm:prSet phldrT="[Text]"/>
      <dgm:spPr/>
      <dgm:t>
        <a:bodyPr/>
        <a:lstStyle/>
        <a:p>
          <a:endParaRPr lang="en-GB" dirty="0">
            <a:latin typeface="Arial" panose="020B0604020202020204" pitchFamily="34" charset="0"/>
            <a:cs typeface="Arial" panose="020B0604020202020204" pitchFamily="34" charset="0"/>
          </a:endParaRPr>
        </a:p>
      </dgm:t>
    </dgm:pt>
    <dgm:pt modelId="{83B8DFBC-74F7-4427-857B-E03F5A6DC2F9}" type="sib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C9A668F5-9C03-46B7-9C67-DD2295185F5B}" type="par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2B765144-EB5A-4A27-BA36-0FC783A52BFB}">
      <dgm:prSet phldrT="[Text]"/>
      <dgm:spPr/>
      <dgm:t>
        <a:bodyPr/>
        <a:lstStyle/>
        <a:p>
          <a:endParaRPr lang="en-GB" dirty="0">
            <a:latin typeface="Arial" panose="020B0604020202020204" pitchFamily="34" charset="0"/>
            <a:cs typeface="Arial" panose="020B0604020202020204" pitchFamily="34" charset="0"/>
          </a:endParaRPr>
        </a:p>
      </dgm:t>
    </dgm:pt>
    <dgm:pt modelId="{1F28122C-F7DA-44DB-AAF5-35540D4EB617}" type="sib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5F7ED57-29B1-49A8-8BB9-D5D604BDC673}" type="par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9E956D6-BCAF-437E-B134-E74EE7E16E43}">
      <dgm:prSet phldrT="[Text]"/>
      <dgm:spPr/>
      <dgm:t>
        <a:bodyPr/>
        <a:lstStyle/>
        <a:p>
          <a:endParaRPr lang="en-GB" dirty="0">
            <a:latin typeface="Arial" panose="020B0604020202020204" pitchFamily="34" charset="0"/>
            <a:cs typeface="Arial" panose="020B0604020202020204" pitchFamily="34" charset="0"/>
          </a:endParaRPr>
        </a:p>
      </dgm:t>
    </dgm:pt>
    <dgm:pt modelId="{232914E0-304A-4D9F-AB98-9C53181C216B}" type="sib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A9FC7D66-5CD4-4DCE-B2EA-CB8D1CE72516}" type="par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F0030081-2D74-4420-98F5-DABE167A0989}">
      <dgm:prSet phldrT="[Text]"/>
      <dgm:spPr/>
      <dgm:t>
        <a:bodyPr/>
        <a:lstStyle/>
        <a:p>
          <a:endParaRPr lang="en-GB" dirty="0">
            <a:latin typeface="Arial" panose="020B0604020202020204" pitchFamily="34" charset="0"/>
            <a:cs typeface="Arial" panose="020B0604020202020204" pitchFamily="34" charset="0"/>
          </a:endParaRPr>
        </a:p>
      </dgm:t>
    </dgm:pt>
    <dgm:pt modelId="{010181D7-570E-4F64-B6F6-A800D33A02A6}" type="sib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3B02601A-4D27-4E17-8731-0B336DC013CC}" type="par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2CE52A46-C98E-45DE-B4C5-8D50B0803773}">
      <dgm:prSet phldrT="[Text]"/>
      <dgm:spPr/>
      <dgm:t>
        <a:bodyPr/>
        <a:lstStyle/>
        <a:p>
          <a:endParaRPr lang="en-GB" dirty="0">
            <a:latin typeface="Arial" panose="020B0604020202020204" pitchFamily="34" charset="0"/>
            <a:cs typeface="Arial" panose="020B0604020202020204" pitchFamily="34" charset="0"/>
          </a:endParaRPr>
        </a:p>
      </dgm:t>
    </dgm:pt>
    <dgm:pt modelId="{C5310010-6388-44DE-9DA1-46C7010FF163}" type="sib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15ACFE7B-BF91-46EB-917A-7DCBF4669D3E}" type="par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0A5F0BE1-CB30-44B3-8F03-9B5FC38CD43D}">
      <dgm:prSet phldrT="[Text]"/>
      <dgm:spPr/>
      <dgm:t>
        <a:bodyPr/>
        <a:lstStyle/>
        <a:p>
          <a:endParaRPr lang="en-GB" dirty="0">
            <a:latin typeface="Arial" panose="020B0604020202020204" pitchFamily="34" charset="0"/>
            <a:cs typeface="Arial" panose="020B0604020202020204" pitchFamily="34" charset="0"/>
          </a:endParaRPr>
        </a:p>
      </dgm:t>
    </dgm:pt>
    <dgm:pt modelId="{4C1B0787-7726-4353-B0BE-4D5339E829B9}" type="sibTrans" cxnId="{800D48CE-9C60-4BEF-9C55-70A4C55B79B5}">
      <dgm:prSet/>
      <dgm:spPr/>
      <dgm:t>
        <a:bodyPr/>
        <a:lstStyle/>
        <a:p>
          <a:endParaRPr lang="en-GB"/>
        </a:p>
      </dgm:t>
    </dgm:pt>
    <dgm:pt modelId="{375A0ABC-D4EE-4BD1-9E75-0AC81323B05C}" type="parTrans" cxnId="{800D48CE-9C60-4BEF-9C55-70A4C55B79B5}">
      <dgm:prSet/>
      <dgm:spPr/>
      <dgm:t>
        <a:bodyPr/>
        <a:lstStyle/>
        <a:p>
          <a:endParaRPr lang="en-GB"/>
        </a:p>
      </dgm:t>
    </dgm:pt>
    <dgm:pt modelId="{C80D8B9A-BFDB-495F-B2A1-6E469660A7B1}">
      <dgm:prSet phldrT="[Text]"/>
      <dgm:spPr/>
      <dgm:t>
        <a:bodyPr/>
        <a:lstStyle/>
        <a:p>
          <a:endParaRPr lang="en-GB" dirty="0">
            <a:latin typeface="Arial" panose="020B0604020202020204" pitchFamily="34" charset="0"/>
            <a:cs typeface="Arial" panose="020B0604020202020204" pitchFamily="34" charset="0"/>
          </a:endParaRPr>
        </a:p>
      </dgm:t>
    </dgm:pt>
    <dgm:pt modelId="{3D79D6F6-845D-4ABE-A85B-A18F171753D7}" type="sibTrans" cxnId="{A17A3FE4-D8ED-4F30-9762-5C3906FE65D7}">
      <dgm:prSet/>
      <dgm:spPr/>
      <dgm:t>
        <a:bodyPr/>
        <a:lstStyle/>
        <a:p>
          <a:endParaRPr lang="en-GB"/>
        </a:p>
      </dgm:t>
    </dgm:pt>
    <dgm:pt modelId="{976BD062-B7B0-4899-B08B-0F83089A1A25}" type="parTrans" cxnId="{A17A3FE4-D8ED-4F30-9762-5C3906FE65D7}">
      <dgm:prSet/>
      <dgm:spPr/>
      <dgm:t>
        <a:bodyPr/>
        <a:lstStyle/>
        <a:p>
          <a:endParaRPr lang="en-GB"/>
        </a:p>
      </dgm:t>
    </dgm:pt>
    <dgm:pt modelId="{888685A4-DE4B-4BF4-853B-A8D8E69E80C3}">
      <dgm:prSet phldrT="[Text]"/>
      <dgm:spPr/>
      <dgm:t>
        <a:bodyPr/>
        <a:lstStyle/>
        <a:p>
          <a:endParaRPr lang="en-GB" dirty="0">
            <a:latin typeface="Arial" panose="020B0604020202020204" pitchFamily="34" charset="0"/>
            <a:cs typeface="Arial" panose="020B0604020202020204" pitchFamily="34" charset="0"/>
          </a:endParaRPr>
        </a:p>
      </dgm:t>
    </dgm:pt>
    <dgm:pt modelId="{DF8BE67C-277D-47A1-8D8E-B9F8022C1187}" type="sibTrans" cxnId="{70FC0A93-38F0-4BFD-BF80-EC919E8B680D}">
      <dgm:prSet/>
      <dgm:spPr/>
      <dgm:t>
        <a:bodyPr/>
        <a:lstStyle/>
        <a:p>
          <a:endParaRPr lang="en-GB"/>
        </a:p>
      </dgm:t>
    </dgm:pt>
    <dgm:pt modelId="{8821F0E9-F48A-4888-8777-8D5FBFE8E70C}" type="parTrans" cxnId="{70FC0A93-38F0-4BFD-BF80-EC919E8B680D}">
      <dgm:prSet/>
      <dgm:spPr/>
      <dgm:t>
        <a:bodyPr/>
        <a:lstStyle/>
        <a:p>
          <a:endParaRPr lang="en-GB"/>
        </a:p>
      </dgm:t>
    </dgm:pt>
    <dgm:pt modelId="{9C0D0B9A-0728-4A4A-A091-F9C105CFE9F2}">
      <dgm:prSet phldrT="[Text]"/>
      <dgm:spPr/>
      <dgm:t>
        <a:bodyPr/>
        <a:lstStyle/>
        <a:p>
          <a:endParaRPr lang="en-GB"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6A20E664-89A6-4B3F-990B-998BD6A66A87}" type="sibTrans" cxnId="{AA5FC048-CCAE-4015-868D-8CCE6AA04210}">
      <dgm:prSet/>
      <dgm:spPr/>
      <dgm:t>
        <a:bodyPr/>
        <a:lstStyle/>
        <a:p>
          <a:endParaRPr lang="en-GB"/>
        </a:p>
      </dgm:t>
    </dgm:pt>
    <dgm:pt modelId="{00C42DFF-0460-42EB-9BF3-BB941D189648}" type="parTrans" cxnId="{AA5FC048-CCAE-4015-868D-8CCE6AA04210}">
      <dgm:prSet/>
      <dgm:spPr/>
      <dgm:t>
        <a:bodyPr/>
        <a:lstStyle/>
        <a:p>
          <a:endParaRPr lang="en-GB"/>
        </a:p>
      </dgm:t>
    </dgm:pt>
    <dgm:pt modelId="{7420FFCC-83FE-49B4-9556-3DF06176DB8D}">
      <dgm:prSet phldrT="[Text]"/>
      <dgm:spPr>
        <a:gradFill flip="none" rotWithShape="1">
          <a:gsLst>
            <a:gs pos="0">
              <a:schemeClr val="accent5"/>
            </a:gs>
            <a:gs pos="100000">
              <a:schemeClr val="accent5">
                <a:lumMod val="60000"/>
                <a:lumOff val="4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Universal</a:t>
          </a:r>
          <a:endParaRPr lang="en-GB" dirty="0">
            <a:solidFill>
              <a:schemeClr val="tx1"/>
            </a:solidFill>
            <a:latin typeface="Arial" panose="020B0604020202020204" pitchFamily="34" charset="0"/>
            <a:cs typeface="Arial" panose="020B0604020202020204" pitchFamily="34" charset="0"/>
          </a:endParaRPr>
        </a:p>
      </dgm:t>
    </dgm:pt>
    <dgm:pt modelId="{F03DC49D-2F98-4CAF-BDBF-CB0D4C63C039}" type="sib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9E8FC084-5011-44E3-9007-4AE89D57D41C}" type="par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441FA91A-DC3C-474C-9FE5-E29230A669AA}" type="pres">
      <dgm:prSet presAssocID="{80C1A6A6-6CDF-4FB0-9C9F-0DB8911366A2}" presName="Name0" presStyleCnt="0">
        <dgm:presLayoutVars>
          <dgm:chPref val="3"/>
          <dgm:dir/>
          <dgm:animLvl val="lvl"/>
          <dgm:resizeHandles/>
        </dgm:presLayoutVars>
      </dgm:prSet>
      <dgm:spPr/>
      <dgm:t>
        <a:bodyPr/>
        <a:lstStyle/>
        <a:p>
          <a:endParaRPr lang="en-GB"/>
        </a:p>
      </dgm:t>
    </dgm:pt>
    <dgm:pt modelId="{61BDE113-DF2C-43FA-9577-5789B775508A}" type="pres">
      <dgm:prSet presAssocID="{44A14959-9B7D-4B12-AE57-7EE013B4B753}" presName="horFlow" presStyleCnt="0"/>
      <dgm:spPr/>
    </dgm:pt>
    <dgm:pt modelId="{5DFA7270-EE88-4C53-9044-D05681685994}" type="pres">
      <dgm:prSet presAssocID="{44A14959-9B7D-4B12-AE57-7EE013B4B753}" presName="bigChev" presStyleLbl="node1" presStyleIdx="0" presStyleCnt="4"/>
      <dgm:spPr/>
      <dgm:t>
        <a:bodyPr/>
        <a:lstStyle/>
        <a:p>
          <a:endParaRPr lang="en-GB"/>
        </a:p>
      </dgm:t>
    </dgm:pt>
    <dgm:pt modelId="{18A54546-5C6F-4E71-8AE6-0EFA134B25BE}" type="pres">
      <dgm:prSet presAssocID="{4FCBEB5A-1345-4F50-A759-3C4755E5836E}" presName="parTrans" presStyleCnt="0"/>
      <dgm:spPr/>
    </dgm:pt>
    <dgm:pt modelId="{0626D96A-5750-419B-90EA-360BA5545D81}" type="pres">
      <dgm:prSet presAssocID="{821F7A75-4C86-4806-A276-4B231D43EB82}" presName="node" presStyleLbl="alignAccFollowNode1" presStyleIdx="0" presStyleCnt="28">
        <dgm:presLayoutVars>
          <dgm:bulletEnabled val="1"/>
        </dgm:presLayoutVars>
      </dgm:prSet>
      <dgm:spPr/>
      <dgm:t>
        <a:bodyPr/>
        <a:lstStyle/>
        <a:p>
          <a:endParaRPr lang="en-GB"/>
        </a:p>
      </dgm:t>
    </dgm:pt>
    <dgm:pt modelId="{D30B881B-0F43-4382-99A4-1BD7CF37989C}" type="pres">
      <dgm:prSet presAssocID="{55C5D842-900D-4897-BA8B-05F75D447037}" presName="sibTrans" presStyleCnt="0"/>
      <dgm:spPr/>
    </dgm:pt>
    <dgm:pt modelId="{33F6A1A1-E13F-4A22-AA6A-FED04EC451E4}" type="pres">
      <dgm:prSet presAssocID="{100A1C59-E56C-496D-B19E-664ACFA54DE6}" presName="node" presStyleLbl="alignAccFollowNode1" presStyleIdx="1" presStyleCnt="28">
        <dgm:presLayoutVars>
          <dgm:bulletEnabled val="1"/>
        </dgm:presLayoutVars>
      </dgm:prSet>
      <dgm:spPr/>
      <dgm:t>
        <a:bodyPr/>
        <a:lstStyle/>
        <a:p>
          <a:endParaRPr lang="en-GB"/>
        </a:p>
      </dgm:t>
    </dgm:pt>
    <dgm:pt modelId="{BF487E9B-5C19-4452-9817-A6E8F4791FC4}" type="pres">
      <dgm:prSet presAssocID="{0E02905E-878B-4790-BAC9-EA032FCDD398}" presName="sibTrans" presStyleCnt="0"/>
      <dgm:spPr/>
    </dgm:pt>
    <dgm:pt modelId="{703B6F1A-AB46-43D2-A799-FDA21CAC1D47}" type="pres">
      <dgm:prSet presAssocID="{C305E8FB-5BB8-406B-A7E8-9483CFB505B7}" presName="node" presStyleLbl="alignAccFollowNode1" presStyleIdx="2" presStyleCnt="28">
        <dgm:presLayoutVars>
          <dgm:bulletEnabled val="1"/>
        </dgm:presLayoutVars>
      </dgm:prSet>
      <dgm:spPr/>
      <dgm:t>
        <a:bodyPr/>
        <a:lstStyle/>
        <a:p>
          <a:endParaRPr lang="en-GB"/>
        </a:p>
      </dgm:t>
    </dgm:pt>
    <dgm:pt modelId="{91327B72-F996-4670-B93E-E04F19B39D90}" type="pres">
      <dgm:prSet presAssocID="{D5A8C5D3-48E7-4D67-9605-6BC14D94F053}" presName="sibTrans" presStyleCnt="0"/>
      <dgm:spPr/>
    </dgm:pt>
    <dgm:pt modelId="{6FB84182-ADD8-4F4C-BC34-E66C93EDD55E}" type="pres">
      <dgm:prSet presAssocID="{AD311280-2EB9-44B6-9CAF-F831534BC760}" presName="node" presStyleLbl="alignAccFollowNode1" presStyleIdx="3" presStyleCnt="28">
        <dgm:presLayoutVars>
          <dgm:bulletEnabled val="1"/>
        </dgm:presLayoutVars>
      </dgm:prSet>
      <dgm:spPr/>
      <dgm:t>
        <a:bodyPr/>
        <a:lstStyle/>
        <a:p>
          <a:endParaRPr lang="en-GB"/>
        </a:p>
      </dgm:t>
    </dgm:pt>
    <dgm:pt modelId="{987FA513-FA15-4F68-88DC-EFF8AC4918B1}" type="pres">
      <dgm:prSet presAssocID="{74ECE5E6-5332-4A2C-AEFC-E82A9BC8EC56}" presName="sibTrans" presStyleCnt="0"/>
      <dgm:spPr/>
    </dgm:pt>
    <dgm:pt modelId="{09168653-C30F-495A-B10D-ED0CD3F9CC99}" type="pres">
      <dgm:prSet presAssocID="{0894FDE0-EC25-4729-99CB-3C06AA6B992F}" presName="node" presStyleLbl="alignAccFollowNode1" presStyleIdx="4" presStyleCnt="28">
        <dgm:presLayoutVars>
          <dgm:bulletEnabled val="1"/>
        </dgm:presLayoutVars>
      </dgm:prSet>
      <dgm:spPr/>
      <dgm:t>
        <a:bodyPr/>
        <a:lstStyle/>
        <a:p>
          <a:endParaRPr lang="en-GB"/>
        </a:p>
      </dgm:t>
    </dgm:pt>
    <dgm:pt modelId="{3A90091E-DC34-4A5C-98C2-97901A2639F3}" type="pres">
      <dgm:prSet presAssocID="{F1252364-3E98-426F-B1C4-AA59B4EA879F}" presName="sibTrans" presStyleCnt="0"/>
      <dgm:spPr/>
    </dgm:pt>
    <dgm:pt modelId="{D9BA2635-AEC1-4438-8EEA-9A898041E922}" type="pres">
      <dgm:prSet presAssocID="{3F20DE6A-1178-4D03-8F95-BE1DE71B3D21}" presName="node" presStyleLbl="alignAccFollowNode1" presStyleIdx="5" presStyleCnt="28">
        <dgm:presLayoutVars>
          <dgm:bulletEnabled val="1"/>
        </dgm:presLayoutVars>
      </dgm:prSet>
      <dgm:spPr/>
      <dgm:t>
        <a:bodyPr/>
        <a:lstStyle/>
        <a:p>
          <a:endParaRPr lang="en-GB"/>
        </a:p>
      </dgm:t>
    </dgm:pt>
    <dgm:pt modelId="{8FAE7541-F9E4-45AF-9070-E585773DB5E5}" type="pres">
      <dgm:prSet presAssocID="{BC6D98E2-CBFF-4839-96ED-EAA419A0DCE3}" presName="sibTrans" presStyleCnt="0"/>
      <dgm:spPr/>
    </dgm:pt>
    <dgm:pt modelId="{E16AAF5D-8A7A-4F1A-954F-99AAFE95E061}" type="pres">
      <dgm:prSet presAssocID="{3D7E5BA3-18A9-44FD-AB53-C027401F6979}" presName="node" presStyleLbl="alignAccFollowNode1" presStyleIdx="6" presStyleCnt="28">
        <dgm:presLayoutVars>
          <dgm:bulletEnabled val="1"/>
        </dgm:presLayoutVars>
      </dgm:prSet>
      <dgm:spPr/>
      <dgm:t>
        <a:bodyPr/>
        <a:lstStyle/>
        <a:p>
          <a:endParaRPr lang="en-GB"/>
        </a:p>
      </dgm:t>
    </dgm:pt>
    <dgm:pt modelId="{46530485-3C29-423C-A7A2-56B56A16885D}" type="pres">
      <dgm:prSet presAssocID="{44A14959-9B7D-4B12-AE57-7EE013B4B753}" presName="vSp" presStyleCnt="0"/>
      <dgm:spPr/>
    </dgm:pt>
    <dgm:pt modelId="{A5324CD6-EC73-465B-BDDB-A0132C9E1DAF}" type="pres">
      <dgm:prSet presAssocID="{9654DCB2-FB6C-4B5C-98CF-D9666C9C0597}" presName="horFlow" presStyleCnt="0"/>
      <dgm:spPr/>
    </dgm:pt>
    <dgm:pt modelId="{1BBD9327-EB91-48C5-8CBD-61150D4B3BF8}" type="pres">
      <dgm:prSet presAssocID="{9654DCB2-FB6C-4B5C-98CF-D9666C9C0597}" presName="bigChev" presStyleLbl="node1" presStyleIdx="1" presStyleCnt="4"/>
      <dgm:spPr/>
      <dgm:t>
        <a:bodyPr/>
        <a:lstStyle/>
        <a:p>
          <a:endParaRPr lang="en-GB"/>
        </a:p>
      </dgm:t>
    </dgm:pt>
    <dgm:pt modelId="{C515A36B-0DDE-48CC-A163-2879BBDEC4E6}" type="pres">
      <dgm:prSet presAssocID="{6C97C0D9-2C89-4B2A-8D3D-7CD0D240E43E}" presName="parTrans" presStyleCnt="0"/>
      <dgm:spPr/>
    </dgm:pt>
    <dgm:pt modelId="{A80460AC-629B-43AE-BF9D-7B021F051C01}" type="pres">
      <dgm:prSet presAssocID="{DF8FD1AF-C1C9-4FCD-A914-6B583CAF2E67}" presName="node" presStyleLbl="alignAccFollowNode1" presStyleIdx="7" presStyleCnt="28">
        <dgm:presLayoutVars>
          <dgm:bulletEnabled val="1"/>
        </dgm:presLayoutVars>
      </dgm:prSet>
      <dgm:spPr/>
      <dgm:t>
        <a:bodyPr/>
        <a:lstStyle/>
        <a:p>
          <a:endParaRPr lang="en-GB"/>
        </a:p>
      </dgm:t>
    </dgm:pt>
    <dgm:pt modelId="{86F51E17-025F-4829-8D1E-9B3A59B4E242}" type="pres">
      <dgm:prSet presAssocID="{A41418D9-416F-4B4B-A18E-BE313125E31C}" presName="sibTrans" presStyleCnt="0"/>
      <dgm:spPr/>
    </dgm:pt>
    <dgm:pt modelId="{C197C3E8-C0DB-491D-A95A-78BDBDFA073C}" type="pres">
      <dgm:prSet presAssocID="{B4F1008E-B7EF-4ABB-B677-B446353ED0D3}" presName="node" presStyleLbl="alignAccFollowNode1" presStyleIdx="8" presStyleCnt="28">
        <dgm:presLayoutVars>
          <dgm:bulletEnabled val="1"/>
        </dgm:presLayoutVars>
      </dgm:prSet>
      <dgm:spPr/>
      <dgm:t>
        <a:bodyPr/>
        <a:lstStyle/>
        <a:p>
          <a:endParaRPr lang="en-GB"/>
        </a:p>
      </dgm:t>
    </dgm:pt>
    <dgm:pt modelId="{B751FA7E-BFF5-410E-B0C0-1374941998B2}" type="pres">
      <dgm:prSet presAssocID="{636FB10A-63E1-421A-97BB-F92B2028FF30}" presName="sibTrans" presStyleCnt="0"/>
      <dgm:spPr/>
    </dgm:pt>
    <dgm:pt modelId="{50C4BCC3-27D2-45DF-AD3B-D4E93B7FA2BB}" type="pres">
      <dgm:prSet presAssocID="{06314CEF-EF15-4B01-9004-0F09252602C2}" presName="node" presStyleLbl="alignAccFollowNode1" presStyleIdx="9" presStyleCnt="28">
        <dgm:presLayoutVars>
          <dgm:bulletEnabled val="1"/>
        </dgm:presLayoutVars>
      </dgm:prSet>
      <dgm:spPr/>
      <dgm:t>
        <a:bodyPr/>
        <a:lstStyle/>
        <a:p>
          <a:endParaRPr lang="en-GB"/>
        </a:p>
      </dgm:t>
    </dgm:pt>
    <dgm:pt modelId="{69BE88EA-0B3F-4A41-BA8B-5BEB80C8931E}" type="pres">
      <dgm:prSet presAssocID="{07383013-D9B2-47C6-9D98-AC956431703F}" presName="sibTrans" presStyleCnt="0"/>
      <dgm:spPr/>
    </dgm:pt>
    <dgm:pt modelId="{FB11B8E6-2D86-4D64-B358-D8F640350EAA}" type="pres">
      <dgm:prSet presAssocID="{4839270D-1C54-46D1-94AC-5051EFB08784}" presName="node" presStyleLbl="alignAccFollowNode1" presStyleIdx="10" presStyleCnt="28">
        <dgm:presLayoutVars>
          <dgm:bulletEnabled val="1"/>
        </dgm:presLayoutVars>
      </dgm:prSet>
      <dgm:spPr/>
      <dgm:t>
        <a:bodyPr/>
        <a:lstStyle/>
        <a:p>
          <a:endParaRPr lang="en-GB"/>
        </a:p>
      </dgm:t>
    </dgm:pt>
    <dgm:pt modelId="{8750E49E-8081-416B-A9A9-A6395CE2F2AE}" type="pres">
      <dgm:prSet presAssocID="{460598ED-433C-47F3-B75E-DED0E0F05481}" presName="sibTrans" presStyleCnt="0"/>
      <dgm:spPr/>
    </dgm:pt>
    <dgm:pt modelId="{7033D11A-7389-4DF0-91FA-B66D1EC80D02}" type="pres">
      <dgm:prSet presAssocID="{8049449F-3988-4AD9-AC39-DD996A54F6F5}" presName="node" presStyleLbl="alignAccFollowNode1" presStyleIdx="11" presStyleCnt="28">
        <dgm:presLayoutVars>
          <dgm:bulletEnabled val="1"/>
        </dgm:presLayoutVars>
      </dgm:prSet>
      <dgm:spPr/>
      <dgm:t>
        <a:bodyPr/>
        <a:lstStyle/>
        <a:p>
          <a:endParaRPr lang="en-GB"/>
        </a:p>
      </dgm:t>
    </dgm:pt>
    <dgm:pt modelId="{7C9480D8-7394-4E67-B4FF-5C8286B256C5}" type="pres">
      <dgm:prSet presAssocID="{F6127506-F688-466C-9C15-817602AC85A3}" presName="sibTrans" presStyleCnt="0"/>
      <dgm:spPr/>
    </dgm:pt>
    <dgm:pt modelId="{52F9B65B-C0DE-44B1-895D-127FC618D6D6}" type="pres">
      <dgm:prSet presAssocID="{A9351E74-B76A-47C1-AC7F-EB4F3B2398D4}" presName="node" presStyleLbl="alignAccFollowNode1" presStyleIdx="12" presStyleCnt="28">
        <dgm:presLayoutVars>
          <dgm:bulletEnabled val="1"/>
        </dgm:presLayoutVars>
      </dgm:prSet>
      <dgm:spPr/>
      <dgm:t>
        <a:bodyPr/>
        <a:lstStyle/>
        <a:p>
          <a:endParaRPr lang="en-GB"/>
        </a:p>
      </dgm:t>
    </dgm:pt>
    <dgm:pt modelId="{021C4C39-039A-4061-87E9-9294E500D936}" type="pres">
      <dgm:prSet presAssocID="{725DB150-DEE0-4513-847D-04C2D2C91754}" presName="sibTrans" presStyleCnt="0"/>
      <dgm:spPr/>
    </dgm:pt>
    <dgm:pt modelId="{903E1E2C-4AFA-48ED-97C8-69269F9ACBE3}" type="pres">
      <dgm:prSet presAssocID="{E4E20139-DFEE-4560-AA75-198A09E0CCB7}" presName="node" presStyleLbl="alignAccFollowNode1" presStyleIdx="13" presStyleCnt="28">
        <dgm:presLayoutVars>
          <dgm:bulletEnabled val="1"/>
        </dgm:presLayoutVars>
      </dgm:prSet>
      <dgm:spPr/>
      <dgm:t>
        <a:bodyPr/>
        <a:lstStyle/>
        <a:p>
          <a:endParaRPr lang="en-GB"/>
        </a:p>
      </dgm:t>
    </dgm:pt>
    <dgm:pt modelId="{EB8C7D18-D001-4C59-95BB-2B089253CB2A}" type="pres">
      <dgm:prSet presAssocID="{9654DCB2-FB6C-4B5C-98CF-D9666C9C0597}" presName="vSp" presStyleCnt="0"/>
      <dgm:spPr/>
    </dgm:pt>
    <dgm:pt modelId="{8A42A53B-AD56-4CC8-AA94-52CA81B75401}" type="pres">
      <dgm:prSet presAssocID="{1BC23BFD-5598-4293-BA1B-3382FB2B86CF}" presName="horFlow" presStyleCnt="0"/>
      <dgm:spPr/>
    </dgm:pt>
    <dgm:pt modelId="{409BADE2-7071-411C-85EF-3B10491D8841}" type="pres">
      <dgm:prSet presAssocID="{1BC23BFD-5598-4293-BA1B-3382FB2B86CF}" presName="bigChev" presStyleLbl="node1" presStyleIdx="2" presStyleCnt="4"/>
      <dgm:spPr/>
      <dgm:t>
        <a:bodyPr/>
        <a:lstStyle/>
        <a:p>
          <a:endParaRPr lang="en-GB"/>
        </a:p>
      </dgm:t>
    </dgm:pt>
    <dgm:pt modelId="{71D8A172-A504-4135-87F1-62F941FF3DEC}" type="pres">
      <dgm:prSet presAssocID="{15ACFE7B-BF91-46EB-917A-7DCBF4669D3E}" presName="parTrans" presStyleCnt="0"/>
      <dgm:spPr/>
    </dgm:pt>
    <dgm:pt modelId="{87BC3A23-120B-48FE-BEB2-48C617588C8C}" type="pres">
      <dgm:prSet presAssocID="{2CE52A46-C98E-45DE-B4C5-8D50B0803773}" presName="node" presStyleLbl="alignAccFollowNode1" presStyleIdx="14" presStyleCnt="28">
        <dgm:presLayoutVars>
          <dgm:bulletEnabled val="1"/>
        </dgm:presLayoutVars>
      </dgm:prSet>
      <dgm:spPr/>
      <dgm:t>
        <a:bodyPr/>
        <a:lstStyle/>
        <a:p>
          <a:endParaRPr lang="en-GB"/>
        </a:p>
      </dgm:t>
    </dgm:pt>
    <dgm:pt modelId="{B5F10CE8-06B6-43A7-9CF5-12858E9A2F52}" type="pres">
      <dgm:prSet presAssocID="{C5310010-6388-44DE-9DA1-46C7010FF163}" presName="sibTrans" presStyleCnt="0"/>
      <dgm:spPr/>
    </dgm:pt>
    <dgm:pt modelId="{78B43249-9F38-440B-BEF9-EB9F08832474}" type="pres">
      <dgm:prSet presAssocID="{F0030081-2D74-4420-98F5-DABE167A0989}" presName="node" presStyleLbl="alignAccFollowNode1" presStyleIdx="15" presStyleCnt="28">
        <dgm:presLayoutVars>
          <dgm:bulletEnabled val="1"/>
        </dgm:presLayoutVars>
      </dgm:prSet>
      <dgm:spPr/>
      <dgm:t>
        <a:bodyPr/>
        <a:lstStyle/>
        <a:p>
          <a:endParaRPr lang="en-GB"/>
        </a:p>
      </dgm:t>
    </dgm:pt>
    <dgm:pt modelId="{FB523C88-D740-4014-9D8C-25986520D760}" type="pres">
      <dgm:prSet presAssocID="{010181D7-570E-4F64-B6F6-A800D33A02A6}" presName="sibTrans" presStyleCnt="0"/>
      <dgm:spPr/>
    </dgm:pt>
    <dgm:pt modelId="{86CE7211-9035-4C08-A700-6CA107319BA0}" type="pres">
      <dgm:prSet presAssocID="{D9E956D6-BCAF-437E-B134-E74EE7E16E43}" presName="node" presStyleLbl="alignAccFollowNode1" presStyleIdx="16" presStyleCnt="28">
        <dgm:presLayoutVars>
          <dgm:bulletEnabled val="1"/>
        </dgm:presLayoutVars>
      </dgm:prSet>
      <dgm:spPr/>
      <dgm:t>
        <a:bodyPr/>
        <a:lstStyle/>
        <a:p>
          <a:endParaRPr lang="en-GB"/>
        </a:p>
      </dgm:t>
    </dgm:pt>
    <dgm:pt modelId="{38E10A6E-D87D-4C51-AE92-4BAE2899C65D}" type="pres">
      <dgm:prSet presAssocID="{232914E0-304A-4D9F-AB98-9C53181C216B}" presName="sibTrans" presStyleCnt="0"/>
      <dgm:spPr/>
    </dgm:pt>
    <dgm:pt modelId="{4DDE151F-273E-40F4-BF82-4FF181339456}" type="pres">
      <dgm:prSet presAssocID="{2B765144-EB5A-4A27-BA36-0FC783A52BFB}" presName="node" presStyleLbl="alignAccFollowNode1" presStyleIdx="17" presStyleCnt="28">
        <dgm:presLayoutVars>
          <dgm:bulletEnabled val="1"/>
        </dgm:presLayoutVars>
      </dgm:prSet>
      <dgm:spPr/>
      <dgm:t>
        <a:bodyPr/>
        <a:lstStyle/>
        <a:p>
          <a:endParaRPr lang="en-GB"/>
        </a:p>
      </dgm:t>
    </dgm:pt>
    <dgm:pt modelId="{FB9AFCBB-CE94-4FE4-9670-CCE50E83173E}" type="pres">
      <dgm:prSet presAssocID="{1F28122C-F7DA-44DB-AAF5-35540D4EB617}" presName="sibTrans" presStyleCnt="0"/>
      <dgm:spPr/>
    </dgm:pt>
    <dgm:pt modelId="{D6BFD623-78AD-4747-8BBE-D05BC5FC7381}" type="pres">
      <dgm:prSet presAssocID="{E0E9782B-68C5-4FA7-876C-1E6189699C20}" presName="node" presStyleLbl="alignAccFollowNode1" presStyleIdx="18" presStyleCnt="28">
        <dgm:presLayoutVars>
          <dgm:bulletEnabled val="1"/>
        </dgm:presLayoutVars>
      </dgm:prSet>
      <dgm:spPr/>
      <dgm:t>
        <a:bodyPr/>
        <a:lstStyle/>
        <a:p>
          <a:endParaRPr lang="en-GB"/>
        </a:p>
      </dgm:t>
    </dgm:pt>
    <dgm:pt modelId="{91D36B68-23B7-4733-963A-C8385B000E89}" type="pres">
      <dgm:prSet presAssocID="{83B8DFBC-74F7-4427-857B-E03F5A6DC2F9}" presName="sibTrans" presStyleCnt="0"/>
      <dgm:spPr/>
    </dgm:pt>
    <dgm:pt modelId="{273A1956-AD21-4036-979B-4D54527C0514}" type="pres">
      <dgm:prSet presAssocID="{979A913D-E605-451B-9718-8F44C9B27E9F}" presName="node" presStyleLbl="alignAccFollowNode1" presStyleIdx="19" presStyleCnt="28">
        <dgm:presLayoutVars>
          <dgm:bulletEnabled val="1"/>
        </dgm:presLayoutVars>
      </dgm:prSet>
      <dgm:spPr/>
      <dgm:t>
        <a:bodyPr/>
        <a:lstStyle/>
        <a:p>
          <a:endParaRPr lang="en-GB"/>
        </a:p>
      </dgm:t>
    </dgm:pt>
    <dgm:pt modelId="{8B9ED2A5-7591-441C-8D55-C4780CA41830}" type="pres">
      <dgm:prSet presAssocID="{01EF0A8E-EDE3-46AF-95E8-0B1F2CE3E65C}" presName="sibTrans" presStyleCnt="0"/>
      <dgm:spPr/>
    </dgm:pt>
    <dgm:pt modelId="{863AC72A-1380-4CE3-ADC9-BF932ACF26D2}" type="pres">
      <dgm:prSet presAssocID="{10AF13A1-D076-4858-941E-F3DACEE2F599}" presName="node" presStyleLbl="alignAccFollowNode1" presStyleIdx="20" presStyleCnt="28">
        <dgm:presLayoutVars>
          <dgm:bulletEnabled val="1"/>
        </dgm:presLayoutVars>
      </dgm:prSet>
      <dgm:spPr/>
      <dgm:t>
        <a:bodyPr/>
        <a:lstStyle/>
        <a:p>
          <a:endParaRPr lang="en-GB"/>
        </a:p>
      </dgm:t>
    </dgm:pt>
    <dgm:pt modelId="{5298AE4B-BC5F-454B-ABCA-E8E3F4A165A7}" type="pres">
      <dgm:prSet presAssocID="{1BC23BFD-5598-4293-BA1B-3382FB2B86CF}" presName="vSp" presStyleCnt="0"/>
      <dgm:spPr/>
    </dgm:pt>
    <dgm:pt modelId="{F7904ADF-6E55-41AF-82B0-D9209A6EEE77}" type="pres">
      <dgm:prSet presAssocID="{7420FFCC-83FE-49B4-9556-3DF06176DB8D}" presName="horFlow" presStyleCnt="0"/>
      <dgm:spPr/>
    </dgm:pt>
    <dgm:pt modelId="{33FA7C97-0326-43C9-88E9-36049CD45E56}" type="pres">
      <dgm:prSet presAssocID="{7420FFCC-83FE-49B4-9556-3DF06176DB8D}" presName="bigChev" presStyleLbl="node1" presStyleIdx="3" presStyleCnt="4"/>
      <dgm:spPr/>
      <dgm:t>
        <a:bodyPr/>
        <a:lstStyle/>
        <a:p>
          <a:endParaRPr lang="en-GB"/>
        </a:p>
      </dgm:t>
    </dgm:pt>
    <dgm:pt modelId="{587CDB5F-96D8-4F2A-99A7-8AD1D125204E}" type="pres">
      <dgm:prSet presAssocID="{00C42DFF-0460-42EB-9BF3-BB941D189648}" presName="parTrans" presStyleCnt="0"/>
      <dgm:spPr/>
    </dgm:pt>
    <dgm:pt modelId="{A925E5B4-CCC9-40CD-9E1A-870E7161D0F2}" type="pres">
      <dgm:prSet presAssocID="{9C0D0B9A-0728-4A4A-A091-F9C105CFE9F2}" presName="node" presStyleLbl="alignAccFollowNode1" presStyleIdx="21" presStyleCnt="28">
        <dgm:presLayoutVars>
          <dgm:bulletEnabled val="1"/>
        </dgm:presLayoutVars>
      </dgm:prSet>
      <dgm:spPr/>
      <dgm:t>
        <a:bodyPr/>
        <a:lstStyle/>
        <a:p>
          <a:endParaRPr lang="en-GB"/>
        </a:p>
      </dgm:t>
    </dgm:pt>
    <dgm:pt modelId="{12520989-FAE5-48ED-BADF-075A0F6D2686}" type="pres">
      <dgm:prSet presAssocID="{6A20E664-89A6-4B3F-990B-998BD6A66A87}" presName="sibTrans" presStyleCnt="0"/>
      <dgm:spPr/>
    </dgm:pt>
    <dgm:pt modelId="{938B8135-5C7F-4C01-84C9-1711FB1E9F08}" type="pres">
      <dgm:prSet presAssocID="{514ACC36-C810-4CEE-A745-817EE1E75234}" presName="node" presStyleLbl="alignAccFollowNode1" presStyleIdx="22" presStyleCnt="28">
        <dgm:presLayoutVars>
          <dgm:bulletEnabled val="1"/>
        </dgm:presLayoutVars>
      </dgm:prSet>
      <dgm:spPr/>
      <dgm:t>
        <a:bodyPr/>
        <a:lstStyle/>
        <a:p>
          <a:endParaRPr lang="en-GB"/>
        </a:p>
      </dgm:t>
    </dgm:pt>
    <dgm:pt modelId="{98ADFE62-ED64-47FD-A7A9-30646536E573}" type="pres">
      <dgm:prSet presAssocID="{A67F8F7D-4CF4-4411-B7F6-02F0DE878B98}" presName="sibTrans" presStyleCnt="0"/>
      <dgm:spPr/>
    </dgm:pt>
    <dgm:pt modelId="{D452D177-773B-4886-AA1A-296F50996785}" type="pres">
      <dgm:prSet presAssocID="{335653C8-8115-46DE-B2AB-3AF53F1287CF}" presName="node" presStyleLbl="alignAccFollowNode1" presStyleIdx="23" presStyleCnt="28">
        <dgm:presLayoutVars>
          <dgm:bulletEnabled val="1"/>
        </dgm:presLayoutVars>
      </dgm:prSet>
      <dgm:spPr/>
      <dgm:t>
        <a:bodyPr/>
        <a:lstStyle/>
        <a:p>
          <a:endParaRPr lang="en-GB"/>
        </a:p>
      </dgm:t>
    </dgm:pt>
    <dgm:pt modelId="{4625E117-287E-4820-BAFB-6DEE4DC2A9F7}" type="pres">
      <dgm:prSet presAssocID="{1729C7BD-A81B-47E3-ABC5-58B4EA7B74A1}" presName="sibTrans" presStyleCnt="0"/>
      <dgm:spPr/>
    </dgm:pt>
    <dgm:pt modelId="{B9C9CB8A-80A7-4C32-9483-16B9E2A94A30}" type="pres">
      <dgm:prSet presAssocID="{888685A4-DE4B-4BF4-853B-A8D8E69E80C3}" presName="node" presStyleLbl="alignAccFollowNode1" presStyleIdx="24" presStyleCnt="28">
        <dgm:presLayoutVars>
          <dgm:bulletEnabled val="1"/>
        </dgm:presLayoutVars>
      </dgm:prSet>
      <dgm:spPr/>
      <dgm:t>
        <a:bodyPr/>
        <a:lstStyle/>
        <a:p>
          <a:endParaRPr lang="en-GB"/>
        </a:p>
      </dgm:t>
    </dgm:pt>
    <dgm:pt modelId="{73F508B7-9D1E-496C-A415-60B818215E3D}" type="pres">
      <dgm:prSet presAssocID="{DF8BE67C-277D-47A1-8D8E-B9F8022C1187}" presName="sibTrans" presStyleCnt="0"/>
      <dgm:spPr/>
    </dgm:pt>
    <dgm:pt modelId="{1EB7471F-1AB4-477A-B980-DE9575DFE347}" type="pres">
      <dgm:prSet presAssocID="{C80D8B9A-BFDB-495F-B2A1-6E469660A7B1}" presName="node" presStyleLbl="alignAccFollowNode1" presStyleIdx="25" presStyleCnt="28">
        <dgm:presLayoutVars>
          <dgm:bulletEnabled val="1"/>
        </dgm:presLayoutVars>
      </dgm:prSet>
      <dgm:spPr/>
      <dgm:t>
        <a:bodyPr/>
        <a:lstStyle/>
        <a:p>
          <a:endParaRPr lang="en-GB"/>
        </a:p>
      </dgm:t>
    </dgm:pt>
    <dgm:pt modelId="{0F211B70-87DC-4D0D-B29C-F402CAB2A92C}" type="pres">
      <dgm:prSet presAssocID="{3D79D6F6-845D-4ABE-A85B-A18F171753D7}" presName="sibTrans" presStyleCnt="0"/>
      <dgm:spPr/>
    </dgm:pt>
    <dgm:pt modelId="{26A9E3E0-B405-49AC-B5C8-74F8F7A436B9}" type="pres">
      <dgm:prSet presAssocID="{0A5F0BE1-CB30-44B3-8F03-9B5FC38CD43D}" presName="node" presStyleLbl="alignAccFollowNode1" presStyleIdx="26" presStyleCnt="28">
        <dgm:presLayoutVars>
          <dgm:bulletEnabled val="1"/>
        </dgm:presLayoutVars>
      </dgm:prSet>
      <dgm:spPr/>
      <dgm:t>
        <a:bodyPr/>
        <a:lstStyle/>
        <a:p>
          <a:endParaRPr lang="en-GB"/>
        </a:p>
      </dgm:t>
    </dgm:pt>
    <dgm:pt modelId="{2E662B76-F599-4515-AFFF-4D611E7706F1}" type="pres">
      <dgm:prSet presAssocID="{4C1B0787-7726-4353-B0BE-4D5339E829B9}" presName="sibTrans" presStyleCnt="0"/>
      <dgm:spPr/>
    </dgm:pt>
    <dgm:pt modelId="{4374D3F0-3BB5-4430-8AAA-B173FC3EC9A5}" type="pres">
      <dgm:prSet presAssocID="{3700F423-0DBD-4FBC-8770-EA135208CFC0}" presName="node" presStyleLbl="alignAccFollowNode1" presStyleIdx="27" presStyleCnt="28">
        <dgm:presLayoutVars>
          <dgm:bulletEnabled val="1"/>
        </dgm:presLayoutVars>
      </dgm:prSet>
      <dgm:spPr/>
      <dgm:t>
        <a:bodyPr/>
        <a:lstStyle/>
        <a:p>
          <a:endParaRPr lang="en-GB"/>
        </a:p>
      </dgm:t>
    </dgm:pt>
  </dgm:ptLst>
  <dgm:cxnLst>
    <dgm:cxn modelId="{70FC0A93-38F0-4BFD-BF80-EC919E8B680D}" srcId="{7420FFCC-83FE-49B4-9556-3DF06176DB8D}" destId="{888685A4-DE4B-4BF4-853B-A8D8E69E80C3}" srcOrd="3" destOrd="0" parTransId="{8821F0E9-F48A-4888-8777-8D5FBFE8E70C}" sibTransId="{DF8BE67C-277D-47A1-8D8E-B9F8022C1187}"/>
    <dgm:cxn modelId="{4FACBD45-641E-4784-AE9D-0A55B65DB7FB}" srcId="{9654DCB2-FB6C-4B5C-98CF-D9666C9C0597}" destId="{A9351E74-B76A-47C1-AC7F-EB4F3B2398D4}" srcOrd="5" destOrd="0" parTransId="{D3C9A938-A7FD-4DC1-B298-9D0F1DCFABF2}" sibTransId="{725DB150-DEE0-4513-847D-04C2D2C91754}"/>
    <dgm:cxn modelId="{015E9EE8-7CB0-4E32-BF09-966B97583A70}" type="presOf" srcId="{D9E956D6-BCAF-437E-B134-E74EE7E16E43}" destId="{86CE7211-9035-4C08-A700-6CA107319BA0}" srcOrd="0" destOrd="0" presId="urn:microsoft.com/office/officeart/2005/8/layout/lProcess3"/>
    <dgm:cxn modelId="{BEF92AC5-42B3-4A69-9FF4-3E271BDC5CD1}" type="presOf" srcId="{514ACC36-C810-4CEE-A745-817EE1E75234}" destId="{938B8135-5C7F-4C01-84C9-1711FB1E9F08}" srcOrd="0" destOrd="0" presId="urn:microsoft.com/office/officeart/2005/8/layout/lProcess3"/>
    <dgm:cxn modelId="{FF5C7BFC-396D-45F4-A0EF-CAA98A7DCAA4}" srcId="{7420FFCC-83FE-49B4-9556-3DF06176DB8D}" destId="{3700F423-0DBD-4FBC-8770-EA135208CFC0}" srcOrd="6" destOrd="0" parTransId="{7D111F87-2A4E-45AC-A3E5-75236CC77E38}" sibTransId="{1CC72B55-C305-435A-9FB3-74A6B8930B9A}"/>
    <dgm:cxn modelId="{349FB0BE-6689-49D6-9CEF-4CA665BE45DE}" type="presOf" srcId="{F0030081-2D74-4420-98F5-DABE167A0989}" destId="{78B43249-9F38-440B-BEF9-EB9F08832474}" srcOrd="0" destOrd="0" presId="urn:microsoft.com/office/officeart/2005/8/layout/lProcess3"/>
    <dgm:cxn modelId="{399FAF99-362D-497B-BF32-592FA844D20A}" type="presOf" srcId="{10AF13A1-D076-4858-941E-F3DACEE2F599}" destId="{863AC72A-1380-4CE3-ADC9-BF932ACF26D2}" srcOrd="0" destOrd="0" presId="urn:microsoft.com/office/officeart/2005/8/layout/lProcess3"/>
    <dgm:cxn modelId="{67BF9C7E-0E82-4F31-BDF5-5DB1C72D11DC}" type="presOf" srcId="{4839270D-1C54-46D1-94AC-5051EFB08784}" destId="{FB11B8E6-2D86-4D64-B358-D8F640350EAA}" srcOrd="0" destOrd="0" presId="urn:microsoft.com/office/officeart/2005/8/layout/lProcess3"/>
    <dgm:cxn modelId="{9E609383-C43E-4418-A246-41A24F4F1402}" srcId="{7420FFCC-83FE-49B4-9556-3DF06176DB8D}" destId="{514ACC36-C810-4CEE-A745-817EE1E75234}" srcOrd="1" destOrd="0" parTransId="{CA17043A-472A-4AB2-9F6E-A7F9A40FEE2C}" sibTransId="{A67F8F7D-4CF4-4411-B7F6-02F0DE878B98}"/>
    <dgm:cxn modelId="{B066E444-C503-40FA-9928-372C47D8A9ED}" srcId="{44A14959-9B7D-4B12-AE57-7EE013B4B753}" destId="{100A1C59-E56C-496D-B19E-664ACFA54DE6}" srcOrd="1" destOrd="0" parTransId="{12690ACB-FC63-40E8-BE97-C60AD267DF48}" sibTransId="{0E02905E-878B-4790-BAC9-EA032FCDD398}"/>
    <dgm:cxn modelId="{69C1ADBA-668F-480C-A9AD-E0EBAD485EA0}" srcId="{44A14959-9B7D-4B12-AE57-7EE013B4B753}" destId="{821F7A75-4C86-4806-A276-4B231D43EB82}" srcOrd="0" destOrd="0" parTransId="{4FCBEB5A-1345-4F50-A759-3C4755E5836E}" sibTransId="{55C5D842-900D-4897-BA8B-05F75D447037}"/>
    <dgm:cxn modelId="{54FE82F2-8503-480D-B924-AB6BCD786389}" srcId="{9654DCB2-FB6C-4B5C-98CF-D9666C9C0597}" destId="{B4F1008E-B7EF-4ABB-B677-B446353ED0D3}" srcOrd="1" destOrd="0" parTransId="{A3B0EF84-91CC-475E-A524-225379ECC983}" sibTransId="{636FB10A-63E1-421A-97BB-F92B2028FF30}"/>
    <dgm:cxn modelId="{7FE45FEA-EF53-410F-8412-9DAA1A1EE1C9}" type="presOf" srcId="{DF8FD1AF-C1C9-4FCD-A914-6B583CAF2E67}" destId="{A80460AC-629B-43AE-BF9D-7B021F051C01}" srcOrd="0" destOrd="0" presId="urn:microsoft.com/office/officeart/2005/8/layout/lProcess3"/>
    <dgm:cxn modelId="{9A61358E-19DF-4DD7-A0C0-3732D833928F}" srcId="{1BC23BFD-5598-4293-BA1B-3382FB2B86CF}" destId="{E0E9782B-68C5-4FA7-876C-1E6189699C20}" srcOrd="4" destOrd="0" parTransId="{C9A668F5-9C03-46B7-9C67-DD2295185F5B}" sibTransId="{83B8DFBC-74F7-4427-857B-E03F5A6DC2F9}"/>
    <dgm:cxn modelId="{14E92ED1-FCB0-4269-81EA-43194E07FBFB}" srcId="{1BC23BFD-5598-4293-BA1B-3382FB2B86CF}" destId="{979A913D-E605-451B-9718-8F44C9B27E9F}" srcOrd="5" destOrd="0" parTransId="{6A715C03-FF11-41BD-9662-E6666C8616B9}" sibTransId="{01EF0A8E-EDE3-46AF-95E8-0B1F2CE3E65C}"/>
    <dgm:cxn modelId="{26AA1C6C-7043-4E93-A1E7-38FD3ACD334B}" srcId="{44A14959-9B7D-4B12-AE57-7EE013B4B753}" destId="{3D7E5BA3-18A9-44FD-AB53-C027401F6979}" srcOrd="6" destOrd="0" parTransId="{758B14DD-2089-4C0D-A2E5-F607BEE1C6E8}" sibTransId="{8F7E980D-6B16-44E9-9FBE-551B0A662E5A}"/>
    <dgm:cxn modelId="{1DA2A6D0-0C5A-446E-9450-E23D29278E00}" srcId="{80C1A6A6-6CDF-4FB0-9C9F-0DB8911366A2}" destId="{9654DCB2-FB6C-4B5C-98CF-D9666C9C0597}" srcOrd="1" destOrd="0" parTransId="{3B2F2D28-8213-4B4F-B159-A6DDF4FB948C}" sibTransId="{4E02895D-3680-4274-BBB0-F061365773B0}"/>
    <dgm:cxn modelId="{BFEA1F9A-3051-4405-8F71-84C30E580750}" type="presOf" srcId="{9654DCB2-FB6C-4B5C-98CF-D9666C9C0597}" destId="{1BBD9327-EB91-48C5-8CBD-61150D4B3BF8}" srcOrd="0" destOrd="0" presId="urn:microsoft.com/office/officeart/2005/8/layout/lProcess3"/>
    <dgm:cxn modelId="{28E5C692-AD07-4DF5-842D-553891B97DE8}" srcId="{1BC23BFD-5598-4293-BA1B-3382FB2B86CF}" destId="{D9E956D6-BCAF-437E-B134-E74EE7E16E43}" srcOrd="2" destOrd="0" parTransId="{A9FC7D66-5CD4-4DCE-B2EA-CB8D1CE72516}" sibTransId="{232914E0-304A-4D9F-AB98-9C53181C216B}"/>
    <dgm:cxn modelId="{99FA5804-649E-4501-A5FD-D1DEE25CD7BA}" type="presOf" srcId="{3F20DE6A-1178-4D03-8F95-BE1DE71B3D21}" destId="{D9BA2635-AEC1-4438-8EEA-9A898041E922}" srcOrd="0" destOrd="0" presId="urn:microsoft.com/office/officeart/2005/8/layout/lProcess3"/>
    <dgm:cxn modelId="{CB0C6300-646A-4132-9CC2-93327BFAD07C}" srcId="{1BC23BFD-5598-4293-BA1B-3382FB2B86CF}" destId="{2B765144-EB5A-4A27-BA36-0FC783A52BFB}" srcOrd="3" destOrd="0" parTransId="{D5F7ED57-29B1-49A8-8BB9-D5D604BDC673}" sibTransId="{1F28122C-F7DA-44DB-AAF5-35540D4EB617}"/>
    <dgm:cxn modelId="{CBE75EEE-3AEE-471F-B78B-19B3BE48843C}" type="presOf" srcId="{E0E9782B-68C5-4FA7-876C-1E6189699C20}" destId="{D6BFD623-78AD-4747-8BBE-D05BC5FC7381}" srcOrd="0" destOrd="0" presId="urn:microsoft.com/office/officeart/2005/8/layout/lProcess3"/>
    <dgm:cxn modelId="{63DFC698-B672-48C3-BC17-70C72B5CD87B}" srcId="{1BC23BFD-5598-4293-BA1B-3382FB2B86CF}" destId="{2CE52A46-C98E-45DE-B4C5-8D50B0803773}" srcOrd="0" destOrd="0" parTransId="{15ACFE7B-BF91-46EB-917A-7DCBF4669D3E}" sibTransId="{C5310010-6388-44DE-9DA1-46C7010FF163}"/>
    <dgm:cxn modelId="{9B08624D-7460-42FB-A322-1E37ED47390B}" type="presOf" srcId="{9C0D0B9A-0728-4A4A-A091-F9C105CFE9F2}" destId="{A925E5B4-CCC9-40CD-9E1A-870E7161D0F2}" srcOrd="0" destOrd="0" presId="urn:microsoft.com/office/officeart/2005/8/layout/lProcess3"/>
    <dgm:cxn modelId="{D8AB0194-1E57-4CC2-9D8A-0D845FA2554F}" srcId="{80C1A6A6-6CDF-4FB0-9C9F-0DB8911366A2}" destId="{7420FFCC-83FE-49B4-9556-3DF06176DB8D}" srcOrd="3" destOrd="0" parTransId="{9E8FC084-5011-44E3-9007-4AE89D57D41C}" sibTransId="{F03DC49D-2F98-4CAF-BDBF-CB0D4C63C039}"/>
    <dgm:cxn modelId="{47EE37B6-99CC-438E-81C2-BB9D31CF0C8B}" srcId="{80C1A6A6-6CDF-4FB0-9C9F-0DB8911366A2}" destId="{1BC23BFD-5598-4293-BA1B-3382FB2B86CF}" srcOrd="2" destOrd="0" parTransId="{E41EE003-EAAD-4AE1-BE05-8B99F4F53284}" sibTransId="{D3BF1D85-6B6A-4CA0-B0B4-42EE09A9E49D}"/>
    <dgm:cxn modelId="{BC4F4EF4-FEAC-415E-9914-3BC4AB34350D}" type="presOf" srcId="{06314CEF-EF15-4B01-9004-0F09252602C2}" destId="{50C4BCC3-27D2-45DF-AD3B-D4E93B7FA2BB}" srcOrd="0" destOrd="0" presId="urn:microsoft.com/office/officeart/2005/8/layout/lProcess3"/>
    <dgm:cxn modelId="{E3941D52-9299-4DFB-8F74-0F2DE8328D95}" srcId="{80C1A6A6-6CDF-4FB0-9C9F-0DB8911366A2}" destId="{44A14959-9B7D-4B12-AE57-7EE013B4B753}" srcOrd="0" destOrd="0" parTransId="{98E60762-790B-49BD-B302-C9BF5C672D9A}" sibTransId="{B85460F2-C240-445E-B2A5-E834D8DD3B8B}"/>
    <dgm:cxn modelId="{90D9939E-2079-4EB1-A037-2D068D5BC4F3}" srcId="{9654DCB2-FB6C-4B5C-98CF-D9666C9C0597}" destId="{E4E20139-DFEE-4560-AA75-198A09E0CCB7}" srcOrd="6" destOrd="0" parTransId="{285585AB-E1BF-4EE2-9FCD-1016772FA0C5}" sibTransId="{681FAD53-A402-48BC-930C-D7B399B9F334}"/>
    <dgm:cxn modelId="{B14F77E7-B2E6-460C-9E22-DC67956C2191}" type="presOf" srcId="{80C1A6A6-6CDF-4FB0-9C9F-0DB8911366A2}" destId="{441FA91A-DC3C-474C-9FE5-E29230A669AA}" srcOrd="0" destOrd="0" presId="urn:microsoft.com/office/officeart/2005/8/layout/lProcess3"/>
    <dgm:cxn modelId="{EBC8F3A1-7ACB-4C7E-B3F0-F4B3E25CC1F6}" type="presOf" srcId="{3D7E5BA3-18A9-44FD-AB53-C027401F6979}" destId="{E16AAF5D-8A7A-4F1A-954F-99AAFE95E061}" srcOrd="0" destOrd="0" presId="urn:microsoft.com/office/officeart/2005/8/layout/lProcess3"/>
    <dgm:cxn modelId="{476F8741-FECB-4613-912B-A2855A5A44F8}" type="presOf" srcId="{335653C8-8115-46DE-B2AB-3AF53F1287CF}" destId="{D452D177-773B-4886-AA1A-296F50996785}" srcOrd="0" destOrd="0" presId="urn:microsoft.com/office/officeart/2005/8/layout/lProcess3"/>
    <dgm:cxn modelId="{84362C65-CEB7-4E22-8084-D463EB445BC7}" type="presOf" srcId="{2CE52A46-C98E-45DE-B4C5-8D50B0803773}" destId="{87BC3A23-120B-48FE-BEB2-48C617588C8C}" srcOrd="0" destOrd="0" presId="urn:microsoft.com/office/officeart/2005/8/layout/lProcess3"/>
    <dgm:cxn modelId="{C37D9CBB-8241-4308-ABF9-AE677332A65A}" type="presOf" srcId="{7420FFCC-83FE-49B4-9556-3DF06176DB8D}" destId="{33FA7C97-0326-43C9-88E9-36049CD45E56}" srcOrd="0" destOrd="0" presId="urn:microsoft.com/office/officeart/2005/8/layout/lProcess3"/>
    <dgm:cxn modelId="{45E54D05-645D-4B08-B213-E3D8D11214BC}" srcId="{44A14959-9B7D-4B12-AE57-7EE013B4B753}" destId="{0894FDE0-EC25-4729-99CB-3C06AA6B992F}" srcOrd="4" destOrd="0" parTransId="{4AA32DDF-F859-46C8-A592-5D888FE42478}" sibTransId="{F1252364-3E98-426F-B1C4-AA59B4EA879F}"/>
    <dgm:cxn modelId="{DC72EE5C-DF31-4424-B156-FAAA111F4C51}" type="presOf" srcId="{8049449F-3988-4AD9-AC39-DD996A54F6F5}" destId="{7033D11A-7389-4DF0-91FA-B66D1EC80D02}" srcOrd="0" destOrd="0" presId="urn:microsoft.com/office/officeart/2005/8/layout/lProcess3"/>
    <dgm:cxn modelId="{F7C5161B-7AC4-4517-9914-41B18A2F132B}" srcId="{44A14959-9B7D-4B12-AE57-7EE013B4B753}" destId="{C305E8FB-5BB8-406B-A7E8-9483CFB505B7}" srcOrd="2" destOrd="0" parTransId="{E64BC3C9-0921-4DC1-8A7A-4A08C86F920B}" sibTransId="{D5A8C5D3-48E7-4D67-9605-6BC14D94F053}"/>
    <dgm:cxn modelId="{800D48CE-9C60-4BEF-9C55-70A4C55B79B5}" srcId="{7420FFCC-83FE-49B4-9556-3DF06176DB8D}" destId="{0A5F0BE1-CB30-44B3-8F03-9B5FC38CD43D}" srcOrd="5" destOrd="0" parTransId="{375A0ABC-D4EE-4BD1-9E75-0AC81323B05C}" sibTransId="{4C1B0787-7726-4353-B0BE-4D5339E829B9}"/>
    <dgm:cxn modelId="{49208FBC-9F42-4F94-B2E6-EDAB71BB7CA5}" srcId="{9654DCB2-FB6C-4B5C-98CF-D9666C9C0597}" destId="{06314CEF-EF15-4B01-9004-0F09252602C2}" srcOrd="2" destOrd="0" parTransId="{7595A49E-70A4-4F8F-903B-D0DBD4DD996C}" sibTransId="{07383013-D9B2-47C6-9D98-AC956431703F}"/>
    <dgm:cxn modelId="{75F9159B-DB5B-41EA-A419-8C45FED88D39}" type="presOf" srcId="{C305E8FB-5BB8-406B-A7E8-9483CFB505B7}" destId="{703B6F1A-AB46-43D2-A799-FDA21CAC1D47}" srcOrd="0" destOrd="0" presId="urn:microsoft.com/office/officeart/2005/8/layout/lProcess3"/>
    <dgm:cxn modelId="{7BCB89F8-1018-4810-9D48-0DF34DAF0B76}" srcId="{9654DCB2-FB6C-4B5C-98CF-D9666C9C0597}" destId="{DF8FD1AF-C1C9-4FCD-A914-6B583CAF2E67}" srcOrd="0" destOrd="0" parTransId="{6C97C0D9-2C89-4B2A-8D3D-7CD0D240E43E}" sibTransId="{A41418D9-416F-4B4B-A18E-BE313125E31C}"/>
    <dgm:cxn modelId="{EB0E399A-4168-47B5-83DD-30566F0B459D}" type="presOf" srcId="{1BC23BFD-5598-4293-BA1B-3382FB2B86CF}" destId="{409BADE2-7071-411C-85EF-3B10491D8841}" srcOrd="0" destOrd="0" presId="urn:microsoft.com/office/officeart/2005/8/layout/lProcess3"/>
    <dgm:cxn modelId="{73E45ECB-5635-4C49-9F3F-A6CC1B33C8D7}" type="presOf" srcId="{AD311280-2EB9-44B6-9CAF-F831534BC760}" destId="{6FB84182-ADD8-4F4C-BC34-E66C93EDD55E}" srcOrd="0" destOrd="0" presId="urn:microsoft.com/office/officeart/2005/8/layout/lProcess3"/>
    <dgm:cxn modelId="{AA5FC048-CCAE-4015-868D-8CCE6AA04210}" srcId="{7420FFCC-83FE-49B4-9556-3DF06176DB8D}" destId="{9C0D0B9A-0728-4A4A-A091-F9C105CFE9F2}" srcOrd="0" destOrd="0" parTransId="{00C42DFF-0460-42EB-9BF3-BB941D189648}" sibTransId="{6A20E664-89A6-4B3F-990B-998BD6A66A87}"/>
    <dgm:cxn modelId="{4E48D934-A218-4AFE-BCB2-0FA44B27F1DB}" srcId="{7420FFCC-83FE-49B4-9556-3DF06176DB8D}" destId="{335653C8-8115-46DE-B2AB-3AF53F1287CF}" srcOrd="2" destOrd="0" parTransId="{CBE2A369-C3FF-46EA-A89A-9E7AA8C84181}" sibTransId="{1729C7BD-A81B-47E3-ABC5-58B4EA7B74A1}"/>
    <dgm:cxn modelId="{2E47ECF9-D09E-4CA9-992E-AA3E72EE6E95}" srcId="{9654DCB2-FB6C-4B5C-98CF-D9666C9C0597}" destId="{8049449F-3988-4AD9-AC39-DD996A54F6F5}" srcOrd="4" destOrd="0" parTransId="{E6196A61-BFC2-4CD3-938B-D361584A57DB}" sibTransId="{F6127506-F688-466C-9C15-817602AC85A3}"/>
    <dgm:cxn modelId="{C5BFB36B-AB54-473B-9B3E-8AFFEC316951}" type="presOf" srcId="{100A1C59-E56C-496D-B19E-664ACFA54DE6}" destId="{33F6A1A1-E13F-4A22-AA6A-FED04EC451E4}" srcOrd="0" destOrd="0" presId="urn:microsoft.com/office/officeart/2005/8/layout/lProcess3"/>
    <dgm:cxn modelId="{9BE97273-1D37-48DA-81F9-8742DE3E55CF}" type="presOf" srcId="{3700F423-0DBD-4FBC-8770-EA135208CFC0}" destId="{4374D3F0-3BB5-4430-8AAA-B173FC3EC9A5}" srcOrd="0" destOrd="0" presId="urn:microsoft.com/office/officeart/2005/8/layout/lProcess3"/>
    <dgm:cxn modelId="{04B72757-154A-4443-882E-D13E1D9EDE74}" srcId="{9654DCB2-FB6C-4B5C-98CF-D9666C9C0597}" destId="{4839270D-1C54-46D1-94AC-5051EFB08784}" srcOrd="3" destOrd="0" parTransId="{0608C7F3-A35B-4E08-936E-7AE2329E04CC}" sibTransId="{460598ED-433C-47F3-B75E-DED0E0F05481}"/>
    <dgm:cxn modelId="{16C2F773-44B5-4C76-B061-11A44D7B1AEA}" srcId="{1BC23BFD-5598-4293-BA1B-3382FB2B86CF}" destId="{F0030081-2D74-4420-98F5-DABE167A0989}" srcOrd="1" destOrd="0" parTransId="{3B02601A-4D27-4E17-8731-0B336DC013CC}" sibTransId="{010181D7-570E-4F64-B6F6-A800D33A02A6}"/>
    <dgm:cxn modelId="{8DB174F3-C349-424E-8849-674172D9022D}" type="presOf" srcId="{0A5F0BE1-CB30-44B3-8F03-9B5FC38CD43D}" destId="{26A9E3E0-B405-49AC-B5C8-74F8F7A436B9}" srcOrd="0" destOrd="0" presId="urn:microsoft.com/office/officeart/2005/8/layout/lProcess3"/>
    <dgm:cxn modelId="{EDB622A2-D9FF-47EA-949C-976CD76833F2}" type="presOf" srcId="{0894FDE0-EC25-4729-99CB-3C06AA6B992F}" destId="{09168653-C30F-495A-B10D-ED0CD3F9CC99}" srcOrd="0" destOrd="0" presId="urn:microsoft.com/office/officeart/2005/8/layout/lProcess3"/>
    <dgm:cxn modelId="{D79DB31D-A903-42F1-B63D-87BC0F5FA955}" type="presOf" srcId="{979A913D-E605-451B-9718-8F44C9B27E9F}" destId="{273A1956-AD21-4036-979B-4D54527C0514}" srcOrd="0" destOrd="0" presId="urn:microsoft.com/office/officeart/2005/8/layout/lProcess3"/>
    <dgm:cxn modelId="{DCEE3870-6CA5-4B05-909E-4025168268D9}" type="presOf" srcId="{2B765144-EB5A-4A27-BA36-0FC783A52BFB}" destId="{4DDE151F-273E-40F4-BF82-4FF181339456}" srcOrd="0" destOrd="0" presId="urn:microsoft.com/office/officeart/2005/8/layout/lProcess3"/>
    <dgm:cxn modelId="{5EB18E00-E976-4B6F-BD74-15642E87AF86}" srcId="{44A14959-9B7D-4B12-AE57-7EE013B4B753}" destId="{AD311280-2EB9-44B6-9CAF-F831534BC760}" srcOrd="3" destOrd="0" parTransId="{D7CCFD92-0BD0-49EC-AFAA-CF917F87415D}" sibTransId="{74ECE5E6-5332-4A2C-AEFC-E82A9BC8EC56}"/>
    <dgm:cxn modelId="{4DFAF052-3B85-4E5D-BB6B-DA886AB4AA11}" srcId="{1BC23BFD-5598-4293-BA1B-3382FB2B86CF}" destId="{10AF13A1-D076-4858-941E-F3DACEE2F599}" srcOrd="6" destOrd="0" parTransId="{561AF29E-A1D5-43B3-8C7A-A0DA67F78B0F}" sibTransId="{33A7CB02-8E76-49E3-923B-EAD928423ED4}"/>
    <dgm:cxn modelId="{C3DC2C13-FC7C-4428-AC27-49AA381DFF30}" type="presOf" srcId="{888685A4-DE4B-4BF4-853B-A8D8E69E80C3}" destId="{B9C9CB8A-80A7-4C32-9483-16B9E2A94A30}" srcOrd="0" destOrd="0" presId="urn:microsoft.com/office/officeart/2005/8/layout/lProcess3"/>
    <dgm:cxn modelId="{A17A3FE4-D8ED-4F30-9762-5C3906FE65D7}" srcId="{7420FFCC-83FE-49B4-9556-3DF06176DB8D}" destId="{C80D8B9A-BFDB-495F-B2A1-6E469660A7B1}" srcOrd="4" destOrd="0" parTransId="{976BD062-B7B0-4899-B08B-0F83089A1A25}" sibTransId="{3D79D6F6-845D-4ABE-A85B-A18F171753D7}"/>
    <dgm:cxn modelId="{62EF424D-3BDF-4D53-BFF4-D837A883168D}" type="presOf" srcId="{B4F1008E-B7EF-4ABB-B677-B446353ED0D3}" destId="{C197C3E8-C0DB-491D-A95A-78BDBDFA073C}" srcOrd="0" destOrd="0" presId="urn:microsoft.com/office/officeart/2005/8/layout/lProcess3"/>
    <dgm:cxn modelId="{4671A658-76D0-4D5C-9325-A8BDAE77E7EC}" type="presOf" srcId="{C80D8B9A-BFDB-495F-B2A1-6E469660A7B1}" destId="{1EB7471F-1AB4-477A-B980-DE9575DFE347}" srcOrd="0" destOrd="0" presId="urn:microsoft.com/office/officeart/2005/8/layout/lProcess3"/>
    <dgm:cxn modelId="{B8EDC030-10E7-4457-9098-A26F5524A4CA}" type="presOf" srcId="{821F7A75-4C86-4806-A276-4B231D43EB82}" destId="{0626D96A-5750-419B-90EA-360BA5545D81}" srcOrd="0" destOrd="0" presId="urn:microsoft.com/office/officeart/2005/8/layout/lProcess3"/>
    <dgm:cxn modelId="{2932A1C2-CAD9-4F09-9566-868BE39185A3}" type="presOf" srcId="{A9351E74-B76A-47C1-AC7F-EB4F3B2398D4}" destId="{52F9B65B-C0DE-44B1-895D-127FC618D6D6}" srcOrd="0" destOrd="0" presId="urn:microsoft.com/office/officeart/2005/8/layout/lProcess3"/>
    <dgm:cxn modelId="{9BCADAAA-81E4-4711-906D-BCD4EC4A7C00}" type="presOf" srcId="{44A14959-9B7D-4B12-AE57-7EE013B4B753}" destId="{5DFA7270-EE88-4C53-9044-D05681685994}" srcOrd="0" destOrd="0" presId="urn:microsoft.com/office/officeart/2005/8/layout/lProcess3"/>
    <dgm:cxn modelId="{791D828A-535D-4786-B739-915905D88078}" srcId="{44A14959-9B7D-4B12-AE57-7EE013B4B753}" destId="{3F20DE6A-1178-4D03-8F95-BE1DE71B3D21}" srcOrd="5" destOrd="0" parTransId="{2020A077-A86E-4335-AC09-DC60B054C7E6}" sibTransId="{BC6D98E2-CBFF-4839-96ED-EAA419A0DCE3}"/>
    <dgm:cxn modelId="{C8B23F65-9D0F-488F-8548-09A30003C67B}" type="presOf" srcId="{E4E20139-DFEE-4560-AA75-198A09E0CCB7}" destId="{903E1E2C-4AFA-48ED-97C8-69269F9ACBE3}" srcOrd="0" destOrd="0" presId="urn:microsoft.com/office/officeart/2005/8/layout/lProcess3"/>
    <dgm:cxn modelId="{6EF96688-1809-4F16-90F9-8D409037A61B}" type="presParOf" srcId="{441FA91A-DC3C-474C-9FE5-E29230A669AA}" destId="{61BDE113-DF2C-43FA-9577-5789B775508A}" srcOrd="0" destOrd="0" presId="urn:microsoft.com/office/officeart/2005/8/layout/lProcess3"/>
    <dgm:cxn modelId="{8B737905-46C6-49CA-A73E-D8B55ABF7E5A}" type="presParOf" srcId="{61BDE113-DF2C-43FA-9577-5789B775508A}" destId="{5DFA7270-EE88-4C53-9044-D05681685994}" srcOrd="0" destOrd="0" presId="urn:microsoft.com/office/officeart/2005/8/layout/lProcess3"/>
    <dgm:cxn modelId="{BC28BDCB-765D-48F8-9DB1-B2687B8CF280}" type="presParOf" srcId="{61BDE113-DF2C-43FA-9577-5789B775508A}" destId="{18A54546-5C6F-4E71-8AE6-0EFA134B25BE}" srcOrd="1" destOrd="0" presId="urn:microsoft.com/office/officeart/2005/8/layout/lProcess3"/>
    <dgm:cxn modelId="{12885694-377B-4EE4-B301-132DA52080F9}" type="presParOf" srcId="{61BDE113-DF2C-43FA-9577-5789B775508A}" destId="{0626D96A-5750-419B-90EA-360BA5545D81}" srcOrd="2" destOrd="0" presId="urn:microsoft.com/office/officeart/2005/8/layout/lProcess3"/>
    <dgm:cxn modelId="{362B414F-86F0-4E46-B2F1-3E88B3D46829}" type="presParOf" srcId="{61BDE113-DF2C-43FA-9577-5789B775508A}" destId="{D30B881B-0F43-4382-99A4-1BD7CF37989C}" srcOrd="3" destOrd="0" presId="urn:microsoft.com/office/officeart/2005/8/layout/lProcess3"/>
    <dgm:cxn modelId="{CEFC38EC-B76F-473F-81C2-7FA82CAA82FC}" type="presParOf" srcId="{61BDE113-DF2C-43FA-9577-5789B775508A}" destId="{33F6A1A1-E13F-4A22-AA6A-FED04EC451E4}" srcOrd="4" destOrd="0" presId="urn:microsoft.com/office/officeart/2005/8/layout/lProcess3"/>
    <dgm:cxn modelId="{06BC6AD7-1927-4693-9D2E-87A59A228AF4}" type="presParOf" srcId="{61BDE113-DF2C-43FA-9577-5789B775508A}" destId="{BF487E9B-5C19-4452-9817-A6E8F4791FC4}" srcOrd="5" destOrd="0" presId="urn:microsoft.com/office/officeart/2005/8/layout/lProcess3"/>
    <dgm:cxn modelId="{81D35044-688F-4F19-A0F5-24ED8A98197D}" type="presParOf" srcId="{61BDE113-DF2C-43FA-9577-5789B775508A}" destId="{703B6F1A-AB46-43D2-A799-FDA21CAC1D47}" srcOrd="6" destOrd="0" presId="urn:microsoft.com/office/officeart/2005/8/layout/lProcess3"/>
    <dgm:cxn modelId="{8C78C48D-D834-4912-A7A3-4CF3943E0D1C}" type="presParOf" srcId="{61BDE113-DF2C-43FA-9577-5789B775508A}" destId="{91327B72-F996-4670-B93E-E04F19B39D90}" srcOrd="7" destOrd="0" presId="urn:microsoft.com/office/officeart/2005/8/layout/lProcess3"/>
    <dgm:cxn modelId="{C2A77155-F6A4-4A81-8D26-C05161BCEEB8}" type="presParOf" srcId="{61BDE113-DF2C-43FA-9577-5789B775508A}" destId="{6FB84182-ADD8-4F4C-BC34-E66C93EDD55E}" srcOrd="8" destOrd="0" presId="urn:microsoft.com/office/officeart/2005/8/layout/lProcess3"/>
    <dgm:cxn modelId="{69E992AE-3739-4474-8E67-96E119B036F4}" type="presParOf" srcId="{61BDE113-DF2C-43FA-9577-5789B775508A}" destId="{987FA513-FA15-4F68-88DC-EFF8AC4918B1}" srcOrd="9" destOrd="0" presId="urn:microsoft.com/office/officeart/2005/8/layout/lProcess3"/>
    <dgm:cxn modelId="{A1473B10-3D1A-4422-844D-B0D0E3294A44}" type="presParOf" srcId="{61BDE113-DF2C-43FA-9577-5789B775508A}" destId="{09168653-C30F-495A-B10D-ED0CD3F9CC99}" srcOrd="10" destOrd="0" presId="urn:microsoft.com/office/officeart/2005/8/layout/lProcess3"/>
    <dgm:cxn modelId="{32606CA5-340E-4CC9-BA24-5798F3E1E840}" type="presParOf" srcId="{61BDE113-DF2C-43FA-9577-5789B775508A}" destId="{3A90091E-DC34-4A5C-98C2-97901A2639F3}" srcOrd="11" destOrd="0" presId="urn:microsoft.com/office/officeart/2005/8/layout/lProcess3"/>
    <dgm:cxn modelId="{D0340EAE-95B4-4C8C-B580-8A6CB3FD2263}" type="presParOf" srcId="{61BDE113-DF2C-43FA-9577-5789B775508A}" destId="{D9BA2635-AEC1-4438-8EEA-9A898041E922}" srcOrd="12" destOrd="0" presId="urn:microsoft.com/office/officeart/2005/8/layout/lProcess3"/>
    <dgm:cxn modelId="{3C9B6E5D-0CB3-452D-889E-72B9568D99B3}" type="presParOf" srcId="{61BDE113-DF2C-43FA-9577-5789B775508A}" destId="{8FAE7541-F9E4-45AF-9070-E585773DB5E5}" srcOrd="13" destOrd="0" presId="urn:microsoft.com/office/officeart/2005/8/layout/lProcess3"/>
    <dgm:cxn modelId="{8E8E7BD7-8DE1-4C0F-9B84-0F6593804C75}" type="presParOf" srcId="{61BDE113-DF2C-43FA-9577-5789B775508A}" destId="{E16AAF5D-8A7A-4F1A-954F-99AAFE95E061}" srcOrd="14" destOrd="0" presId="urn:microsoft.com/office/officeart/2005/8/layout/lProcess3"/>
    <dgm:cxn modelId="{02F7A5F2-CA15-41D7-B793-9322FE2B5857}" type="presParOf" srcId="{441FA91A-DC3C-474C-9FE5-E29230A669AA}" destId="{46530485-3C29-423C-A7A2-56B56A16885D}" srcOrd="1" destOrd="0" presId="urn:microsoft.com/office/officeart/2005/8/layout/lProcess3"/>
    <dgm:cxn modelId="{48CDB723-3001-40E8-BD87-F046EA47BBB3}" type="presParOf" srcId="{441FA91A-DC3C-474C-9FE5-E29230A669AA}" destId="{A5324CD6-EC73-465B-BDDB-A0132C9E1DAF}" srcOrd="2" destOrd="0" presId="urn:microsoft.com/office/officeart/2005/8/layout/lProcess3"/>
    <dgm:cxn modelId="{58EF6AA6-C5F3-4F23-93E9-335A5B94A2AB}" type="presParOf" srcId="{A5324CD6-EC73-465B-BDDB-A0132C9E1DAF}" destId="{1BBD9327-EB91-48C5-8CBD-61150D4B3BF8}" srcOrd="0" destOrd="0" presId="urn:microsoft.com/office/officeart/2005/8/layout/lProcess3"/>
    <dgm:cxn modelId="{B107D576-7CBA-4CE7-8CA2-812CCC7B8F30}" type="presParOf" srcId="{A5324CD6-EC73-465B-BDDB-A0132C9E1DAF}" destId="{C515A36B-0DDE-48CC-A163-2879BBDEC4E6}" srcOrd="1" destOrd="0" presId="urn:microsoft.com/office/officeart/2005/8/layout/lProcess3"/>
    <dgm:cxn modelId="{542D75DA-818B-4EE0-A446-072ACDB66C42}" type="presParOf" srcId="{A5324CD6-EC73-465B-BDDB-A0132C9E1DAF}" destId="{A80460AC-629B-43AE-BF9D-7B021F051C01}" srcOrd="2" destOrd="0" presId="urn:microsoft.com/office/officeart/2005/8/layout/lProcess3"/>
    <dgm:cxn modelId="{D6A31B93-E2E3-4B22-91D5-D332E7F802CF}" type="presParOf" srcId="{A5324CD6-EC73-465B-BDDB-A0132C9E1DAF}" destId="{86F51E17-025F-4829-8D1E-9B3A59B4E242}" srcOrd="3" destOrd="0" presId="urn:microsoft.com/office/officeart/2005/8/layout/lProcess3"/>
    <dgm:cxn modelId="{C5544B44-DC7E-40B8-B89B-58ED10C8D0F0}" type="presParOf" srcId="{A5324CD6-EC73-465B-BDDB-A0132C9E1DAF}" destId="{C197C3E8-C0DB-491D-A95A-78BDBDFA073C}" srcOrd="4" destOrd="0" presId="urn:microsoft.com/office/officeart/2005/8/layout/lProcess3"/>
    <dgm:cxn modelId="{E35AF2F4-32FD-4938-A967-DB0082ACF91A}" type="presParOf" srcId="{A5324CD6-EC73-465B-BDDB-A0132C9E1DAF}" destId="{B751FA7E-BFF5-410E-B0C0-1374941998B2}" srcOrd="5" destOrd="0" presId="urn:microsoft.com/office/officeart/2005/8/layout/lProcess3"/>
    <dgm:cxn modelId="{1ED0F374-17FA-450C-878D-4E23AE36C152}" type="presParOf" srcId="{A5324CD6-EC73-465B-BDDB-A0132C9E1DAF}" destId="{50C4BCC3-27D2-45DF-AD3B-D4E93B7FA2BB}" srcOrd="6" destOrd="0" presId="urn:microsoft.com/office/officeart/2005/8/layout/lProcess3"/>
    <dgm:cxn modelId="{2B0ADE28-2312-4636-B8C8-57EED32D9570}" type="presParOf" srcId="{A5324CD6-EC73-465B-BDDB-A0132C9E1DAF}" destId="{69BE88EA-0B3F-4A41-BA8B-5BEB80C8931E}" srcOrd="7" destOrd="0" presId="urn:microsoft.com/office/officeart/2005/8/layout/lProcess3"/>
    <dgm:cxn modelId="{28D0E8DF-400F-49F3-B89D-89A3E5C20306}" type="presParOf" srcId="{A5324CD6-EC73-465B-BDDB-A0132C9E1DAF}" destId="{FB11B8E6-2D86-4D64-B358-D8F640350EAA}" srcOrd="8" destOrd="0" presId="urn:microsoft.com/office/officeart/2005/8/layout/lProcess3"/>
    <dgm:cxn modelId="{F11AF422-AD09-4126-ABEA-E4F78E9F6A0C}" type="presParOf" srcId="{A5324CD6-EC73-465B-BDDB-A0132C9E1DAF}" destId="{8750E49E-8081-416B-A9A9-A6395CE2F2AE}" srcOrd="9" destOrd="0" presId="urn:microsoft.com/office/officeart/2005/8/layout/lProcess3"/>
    <dgm:cxn modelId="{0526AC44-37A7-496F-A615-66F9D9A8D9B8}" type="presParOf" srcId="{A5324CD6-EC73-465B-BDDB-A0132C9E1DAF}" destId="{7033D11A-7389-4DF0-91FA-B66D1EC80D02}" srcOrd="10" destOrd="0" presId="urn:microsoft.com/office/officeart/2005/8/layout/lProcess3"/>
    <dgm:cxn modelId="{03C23C6A-3FA8-4921-A8BD-DF5A7D478BD3}" type="presParOf" srcId="{A5324CD6-EC73-465B-BDDB-A0132C9E1DAF}" destId="{7C9480D8-7394-4E67-B4FF-5C8286B256C5}" srcOrd="11" destOrd="0" presId="urn:microsoft.com/office/officeart/2005/8/layout/lProcess3"/>
    <dgm:cxn modelId="{2519345A-635C-4961-A142-CD3DDD829467}" type="presParOf" srcId="{A5324CD6-EC73-465B-BDDB-A0132C9E1DAF}" destId="{52F9B65B-C0DE-44B1-895D-127FC618D6D6}" srcOrd="12" destOrd="0" presId="urn:microsoft.com/office/officeart/2005/8/layout/lProcess3"/>
    <dgm:cxn modelId="{0D58488F-A4A1-4116-926B-1BA581C2C79A}" type="presParOf" srcId="{A5324CD6-EC73-465B-BDDB-A0132C9E1DAF}" destId="{021C4C39-039A-4061-87E9-9294E500D936}" srcOrd="13" destOrd="0" presId="urn:microsoft.com/office/officeart/2005/8/layout/lProcess3"/>
    <dgm:cxn modelId="{3AD619B3-417A-4BDA-B517-6C16800F9540}" type="presParOf" srcId="{A5324CD6-EC73-465B-BDDB-A0132C9E1DAF}" destId="{903E1E2C-4AFA-48ED-97C8-69269F9ACBE3}" srcOrd="14" destOrd="0" presId="urn:microsoft.com/office/officeart/2005/8/layout/lProcess3"/>
    <dgm:cxn modelId="{DC941416-BAA8-44B4-AC88-6D9E4F506C86}" type="presParOf" srcId="{441FA91A-DC3C-474C-9FE5-E29230A669AA}" destId="{EB8C7D18-D001-4C59-95BB-2B089253CB2A}" srcOrd="3" destOrd="0" presId="urn:microsoft.com/office/officeart/2005/8/layout/lProcess3"/>
    <dgm:cxn modelId="{96CE244C-3D91-4986-A44E-B3A8253AA133}" type="presParOf" srcId="{441FA91A-DC3C-474C-9FE5-E29230A669AA}" destId="{8A42A53B-AD56-4CC8-AA94-52CA81B75401}" srcOrd="4" destOrd="0" presId="urn:microsoft.com/office/officeart/2005/8/layout/lProcess3"/>
    <dgm:cxn modelId="{34EB166E-E67C-42B9-9CF1-C59B27F8F908}" type="presParOf" srcId="{8A42A53B-AD56-4CC8-AA94-52CA81B75401}" destId="{409BADE2-7071-411C-85EF-3B10491D8841}" srcOrd="0" destOrd="0" presId="urn:microsoft.com/office/officeart/2005/8/layout/lProcess3"/>
    <dgm:cxn modelId="{20537FE3-5951-4CAA-BACA-3F4A13F10E41}" type="presParOf" srcId="{8A42A53B-AD56-4CC8-AA94-52CA81B75401}" destId="{71D8A172-A504-4135-87F1-62F941FF3DEC}" srcOrd="1" destOrd="0" presId="urn:microsoft.com/office/officeart/2005/8/layout/lProcess3"/>
    <dgm:cxn modelId="{2C0EF2BE-4007-43EC-A547-E281C8C59B10}" type="presParOf" srcId="{8A42A53B-AD56-4CC8-AA94-52CA81B75401}" destId="{87BC3A23-120B-48FE-BEB2-48C617588C8C}" srcOrd="2" destOrd="0" presId="urn:microsoft.com/office/officeart/2005/8/layout/lProcess3"/>
    <dgm:cxn modelId="{9AC19634-3F38-413A-98CD-170C968DEBD2}" type="presParOf" srcId="{8A42A53B-AD56-4CC8-AA94-52CA81B75401}" destId="{B5F10CE8-06B6-43A7-9CF5-12858E9A2F52}" srcOrd="3" destOrd="0" presId="urn:microsoft.com/office/officeart/2005/8/layout/lProcess3"/>
    <dgm:cxn modelId="{915E83CF-AAFC-4A43-8D7F-B3E2E350E65E}" type="presParOf" srcId="{8A42A53B-AD56-4CC8-AA94-52CA81B75401}" destId="{78B43249-9F38-440B-BEF9-EB9F08832474}" srcOrd="4" destOrd="0" presId="urn:microsoft.com/office/officeart/2005/8/layout/lProcess3"/>
    <dgm:cxn modelId="{1886BA0C-D5D4-474F-AE9D-F2387311A5AB}" type="presParOf" srcId="{8A42A53B-AD56-4CC8-AA94-52CA81B75401}" destId="{FB523C88-D740-4014-9D8C-25986520D760}" srcOrd="5" destOrd="0" presId="urn:microsoft.com/office/officeart/2005/8/layout/lProcess3"/>
    <dgm:cxn modelId="{9FEAAA1F-C2BB-4A74-A556-3B3FE174CCBA}" type="presParOf" srcId="{8A42A53B-AD56-4CC8-AA94-52CA81B75401}" destId="{86CE7211-9035-4C08-A700-6CA107319BA0}" srcOrd="6" destOrd="0" presId="urn:microsoft.com/office/officeart/2005/8/layout/lProcess3"/>
    <dgm:cxn modelId="{3EEF5FF0-0678-49AE-AE5A-CDFE12B20685}" type="presParOf" srcId="{8A42A53B-AD56-4CC8-AA94-52CA81B75401}" destId="{38E10A6E-D87D-4C51-AE92-4BAE2899C65D}" srcOrd="7" destOrd="0" presId="urn:microsoft.com/office/officeart/2005/8/layout/lProcess3"/>
    <dgm:cxn modelId="{84145BD7-0EEF-4E98-B646-330528A0795B}" type="presParOf" srcId="{8A42A53B-AD56-4CC8-AA94-52CA81B75401}" destId="{4DDE151F-273E-40F4-BF82-4FF181339456}" srcOrd="8" destOrd="0" presId="urn:microsoft.com/office/officeart/2005/8/layout/lProcess3"/>
    <dgm:cxn modelId="{04B6408E-AF1E-4757-A88F-474BE056E907}" type="presParOf" srcId="{8A42A53B-AD56-4CC8-AA94-52CA81B75401}" destId="{FB9AFCBB-CE94-4FE4-9670-CCE50E83173E}" srcOrd="9" destOrd="0" presId="urn:microsoft.com/office/officeart/2005/8/layout/lProcess3"/>
    <dgm:cxn modelId="{4FB88AEF-5A97-4C4D-9760-1A228F635178}" type="presParOf" srcId="{8A42A53B-AD56-4CC8-AA94-52CA81B75401}" destId="{D6BFD623-78AD-4747-8BBE-D05BC5FC7381}" srcOrd="10" destOrd="0" presId="urn:microsoft.com/office/officeart/2005/8/layout/lProcess3"/>
    <dgm:cxn modelId="{2377362C-B374-4D0C-85A2-7FB63B46E560}" type="presParOf" srcId="{8A42A53B-AD56-4CC8-AA94-52CA81B75401}" destId="{91D36B68-23B7-4733-963A-C8385B000E89}" srcOrd="11" destOrd="0" presId="urn:microsoft.com/office/officeart/2005/8/layout/lProcess3"/>
    <dgm:cxn modelId="{A50D91A5-76C8-4D19-A110-E92937445B21}" type="presParOf" srcId="{8A42A53B-AD56-4CC8-AA94-52CA81B75401}" destId="{273A1956-AD21-4036-979B-4D54527C0514}" srcOrd="12" destOrd="0" presId="urn:microsoft.com/office/officeart/2005/8/layout/lProcess3"/>
    <dgm:cxn modelId="{BF73419E-C57E-48F4-87B6-847424135FBB}" type="presParOf" srcId="{8A42A53B-AD56-4CC8-AA94-52CA81B75401}" destId="{8B9ED2A5-7591-441C-8D55-C4780CA41830}" srcOrd="13" destOrd="0" presId="urn:microsoft.com/office/officeart/2005/8/layout/lProcess3"/>
    <dgm:cxn modelId="{7A2BE268-4B53-48D0-933E-04B6233386BD}" type="presParOf" srcId="{8A42A53B-AD56-4CC8-AA94-52CA81B75401}" destId="{863AC72A-1380-4CE3-ADC9-BF932ACF26D2}" srcOrd="14" destOrd="0" presId="urn:microsoft.com/office/officeart/2005/8/layout/lProcess3"/>
    <dgm:cxn modelId="{0F40E4E1-2325-4066-A452-C6C01B69DAD9}" type="presParOf" srcId="{441FA91A-DC3C-474C-9FE5-E29230A669AA}" destId="{5298AE4B-BC5F-454B-ABCA-E8E3F4A165A7}" srcOrd="5" destOrd="0" presId="urn:microsoft.com/office/officeart/2005/8/layout/lProcess3"/>
    <dgm:cxn modelId="{67BF9ABE-234C-4D33-9D01-0B07A8A49664}" type="presParOf" srcId="{441FA91A-DC3C-474C-9FE5-E29230A669AA}" destId="{F7904ADF-6E55-41AF-82B0-D9209A6EEE77}" srcOrd="6" destOrd="0" presId="urn:microsoft.com/office/officeart/2005/8/layout/lProcess3"/>
    <dgm:cxn modelId="{B641C1F5-FD0E-4DF6-A46C-FA59AFCA7A75}" type="presParOf" srcId="{F7904ADF-6E55-41AF-82B0-D9209A6EEE77}" destId="{33FA7C97-0326-43C9-88E9-36049CD45E56}" srcOrd="0" destOrd="0" presId="urn:microsoft.com/office/officeart/2005/8/layout/lProcess3"/>
    <dgm:cxn modelId="{3C55D143-356E-4347-90E5-A16FB6C0A474}" type="presParOf" srcId="{F7904ADF-6E55-41AF-82B0-D9209A6EEE77}" destId="{587CDB5F-96D8-4F2A-99A7-8AD1D125204E}" srcOrd="1" destOrd="0" presId="urn:microsoft.com/office/officeart/2005/8/layout/lProcess3"/>
    <dgm:cxn modelId="{C13FEC6D-AB98-4A01-8982-7D602EC5391B}" type="presParOf" srcId="{F7904ADF-6E55-41AF-82B0-D9209A6EEE77}" destId="{A925E5B4-CCC9-40CD-9E1A-870E7161D0F2}" srcOrd="2" destOrd="0" presId="urn:microsoft.com/office/officeart/2005/8/layout/lProcess3"/>
    <dgm:cxn modelId="{080C9467-A29E-4C23-A915-F4E33AA9457C}" type="presParOf" srcId="{F7904ADF-6E55-41AF-82B0-D9209A6EEE77}" destId="{12520989-FAE5-48ED-BADF-075A0F6D2686}" srcOrd="3" destOrd="0" presId="urn:microsoft.com/office/officeart/2005/8/layout/lProcess3"/>
    <dgm:cxn modelId="{9E70049C-181E-409A-93CD-877A4BB11AA2}" type="presParOf" srcId="{F7904ADF-6E55-41AF-82B0-D9209A6EEE77}" destId="{938B8135-5C7F-4C01-84C9-1711FB1E9F08}" srcOrd="4" destOrd="0" presId="urn:microsoft.com/office/officeart/2005/8/layout/lProcess3"/>
    <dgm:cxn modelId="{7341119E-9D10-46B1-A023-A105AABF8BEB}" type="presParOf" srcId="{F7904ADF-6E55-41AF-82B0-D9209A6EEE77}" destId="{98ADFE62-ED64-47FD-A7A9-30646536E573}" srcOrd="5" destOrd="0" presId="urn:microsoft.com/office/officeart/2005/8/layout/lProcess3"/>
    <dgm:cxn modelId="{0C46053A-2E5D-4062-876B-4C9E8D4EA978}" type="presParOf" srcId="{F7904ADF-6E55-41AF-82B0-D9209A6EEE77}" destId="{D452D177-773B-4886-AA1A-296F50996785}" srcOrd="6" destOrd="0" presId="urn:microsoft.com/office/officeart/2005/8/layout/lProcess3"/>
    <dgm:cxn modelId="{C443086C-0618-4FAB-BF01-13C3E5E1DC2B}" type="presParOf" srcId="{F7904ADF-6E55-41AF-82B0-D9209A6EEE77}" destId="{4625E117-287E-4820-BAFB-6DEE4DC2A9F7}" srcOrd="7" destOrd="0" presId="urn:microsoft.com/office/officeart/2005/8/layout/lProcess3"/>
    <dgm:cxn modelId="{49809C70-2DF8-43AB-BC14-2EA1AC22694C}" type="presParOf" srcId="{F7904ADF-6E55-41AF-82B0-D9209A6EEE77}" destId="{B9C9CB8A-80A7-4C32-9483-16B9E2A94A30}" srcOrd="8" destOrd="0" presId="urn:microsoft.com/office/officeart/2005/8/layout/lProcess3"/>
    <dgm:cxn modelId="{B1CB2DC8-6EFD-445D-A10D-3EDF1B1AB9B8}" type="presParOf" srcId="{F7904ADF-6E55-41AF-82B0-D9209A6EEE77}" destId="{73F508B7-9D1E-496C-A415-60B818215E3D}" srcOrd="9" destOrd="0" presId="urn:microsoft.com/office/officeart/2005/8/layout/lProcess3"/>
    <dgm:cxn modelId="{D1BE3A24-44EC-4762-8B46-BDA37B279F6D}" type="presParOf" srcId="{F7904ADF-6E55-41AF-82B0-D9209A6EEE77}" destId="{1EB7471F-1AB4-477A-B980-DE9575DFE347}" srcOrd="10" destOrd="0" presId="urn:microsoft.com/office/officeart/2005/8/layout/lProcess3"/>
    <dgm:cxn modelId="{EF7E3CCB-0282-4993-980C-43E35CA7B64A}" type="presParOf" srcId="{F7904ADF-6E55-41AF-82B0-D9209A6EEE77}" destId="{0F211B70-87DC-4D0D-B29C-F402CAB2A92C}" srcOrd="11" destOrd="0" presId="urn:microsoft.com/office/officeart/2005/8/layout/lProcess3"/>
    <dgm:cxn modelId="{554B2D49-E08C-45CF-8BB8-DE6FD5F7DEC1}" type="presParOf" srcId="{F7904ADF-6E55-41AF-82B0-D9209A6EEE77}" destId="{26A9E3E0-B405-49AC-B5C8-74F8F7A436B9}" srcOrd="12" destOrd="0" presId="urn:microsoft.com/office/officeart/2005/8/layout/lProcess3"/>
    <dgm:cxn modelId="{FC93F062-8BB0-49DF-81F6-C35AA5102EEB}" type="presParOf" srcId="{F7904ADF-6E55-41AF-82B0-D9209A6EEE77}" destId="{2E662B76-F599-4515-AFFF-4D611E7706F1}" srcOrd="13" destOrd="0" presId="urn:microsoft.com/office/officeart/2005/8/layout/lProcess3"/>
    <dgm:cxn modelId="{F92C583A-31C6-4A61-B26E-C72231BF4259}" type="presParOf" srcId="{F7904ADF-6E55-41AF-82B0-D9209A6EEE77}" destId="{4374D3F0-3BB5-4430-8AAA-B173FC3EC9A5}" srcOrd="1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C1A6A6-6CDF-4FB0-9C9F-0DB8911366A2}"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GB"/>
        </a:p>
      </dgm:t>
    </dgm:pt>
    <dgm:pt modelId="{1BC23BFD-5598-4293-BA1B-3382FB2B86CF}">
      <dgm:prSet phldrT="[Text]"/>
      <dgm:spPr>
        <a:gradFill flip="none" rotWithShape="1">
          <a:gsLst>
            <a:gs pos="0">
              <a:schemeClr val="accent5">
                <a:lumMod val="60000"/>
                <a:lumOff val="40000"/>
              </a:schemeClr>
            </a:gs>
            <a:gs pos="100000">
              <a:schemeClr val="accent5">
                <a:lumMod val="40000"/>
                <a:lumOff val="6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Universal</a:t>
          </a:r>
          <a:endParaRPr lang="en-GB" dirty="0">
            <a:solidFill>
              <a:schemeClr val="tx1"/>
            </a:solidFill>
            <a:latin typeface="Arial" panose="020B0604020202020204" pitchFamily="34" charset="0"/>
            <a:cs typeface="Arial" panose="020B0604020202020204" pitchFamily="34" charset="0"/>
          </a:endParaRPr>
        </a:p>
      </dgm:t>
    </dgm:pt>
    <dgm:pt modelId="{E41EE003-EAAD-4AE1-BE05-8B99F4F53284}" type="par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D3BF1D85-6B6A-4CA0-B0B4-42EE09A9E49D}" type="sibTrans" cxnId="{47EE37B6-99CC-438E-81C2-BB9D31CF0C8B}">
      <dgm:prSet/>
      <dgm:spPr/>
      <dgm:t>
        <a:bodyPr/>
        <a:lstStyle/>
        <a:p>
          <a:endParaRPr lang="en-GB">
            <a:latin typeface="Arial" panose="020B0604020202020204" pitchFamily="34" charset="0"/>
            <a:cs typeface="Arial" panose="020B0604020202020204" pitchFamily="34" charset="0"/>
          </a:endParaRPr>
        </a:p>
      </dgm:t>
    </dgm:pt>
    <dgm:pt modelId="{9654DCB2-FB6C-4B5C-98CF-D9666C9C0597}">
      <dgm:prSet phldrT="[Text]"/>
      <dgm:spPr>
        <a:gradFill flip="none" rotWithShape="1">
          <a:gsLst>
            <a:gs pos="0">
              <a:schemeClr val="accent5">
                <a:lumMod val="40000"/>
                <a:lumOff val="60000"/>
              </a:schemeClr>
            </a:gs>
            <a:gs pos="100000">
              <a:schemeClr val="accent5">
                <a:lumMod val="20000"/>
                <a:lumOff val="8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Collaborative</a:t>
          </a:r>
          <a:endParaRPr lang="en-GB" dirty="0">
            <a:solidFill>
              <a:schemeClr val="tx1"/>
            </a:solidFill>
            <a:latin typeface="Arial" panose="020B0604020202020204" pitchFamily="34" charset="0"/>
            <a:cs typeface="Arial" panose="020B0604020202020204" pitchFamily="34" charset="0"/>
          </a:endParaRPr>
        </a:p>
      </dgm:t>
    </dgm:pt>
    <dgm:pt modelId="{3B2F2D28-8213-4B4F-B159-A6DDF4FB948C}" type="par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4E02895D-3680-4274-BBB0-F061365773B0}" type="sibTrans" cxnId="{1DA2A6D0-0C5A-446E-9450-E23D29278E00}">
      <dgm:prSet/>
      <dgm:spPr/>
      <dgm:t>
        <a:bodyPr/>
        <a:lstStyle/>
        <a:p>
          <a:endParaRPr lang="en-GB">
            <a:latin typeface="Arial" panose="020B0604020202020204" pitchFamily="34" charset="0"/>
            <a:cs typeface="Arial" panose="020B0604020202020204" pitchFamily="34" charset="0"/>
          </a:endParaRPr>
        </a:p>
      </dgm:t>
    </dgm:pt>
    <dgm:pt modelId="{44A14959-9B7D-4B12-AE57-7EE013B4B753}">
      <dgm:prSet phldrT="[Text]"/>
      <dgm:spPr>
        <a:solidFill>
          <a:schemeClr val="accent5">
            <a:lumMod val="20000"/>
            <a:lumOff val="80000"/>
          </a:schemeClr>
        </a:soli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Enhanced Collaborative</a:t>
          </a:r>
          <a:endParaRPr lang="en-GB" dirty="0">
            <a:solidFill>
              <a:schemeClr val="tx1"/>
            </a:solidFill>
            <a:latin typeface="Arial" panose="020B0604020202020204" pitchFamily="34" charset="0"/>
            <a:cs typeface="Arial" panose="020B0604020202020204" pitchFamily="34" charset="0"/>
          </a:endParaRPr>
        </a:p>
      </dgm:t>
    </dgm:pt>
    <dgm:pt modelId="{98E60762-790B-49BD-B302-C9BF5C672D9A}" type="par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B85460F2-C240-445E-B2A5-E834D8DD3B8B}" type="sibTrans" cxnId="{E3941D52-9299-4DFB-8F74-0F2DE8328D95}">
      <dgm:prSet/>
      <dgm:spPr/>
      <dgm:t>
        <a:bodyPr/>
        <a:lstStyle/>
        <a:p>
          <a:endParaRPr lang="en-GB">
            <a:latin typeface="Arial" panose="020B0604020202020204" pitchFamily="34" charset="0"/>
            <a:cs typeface="Arial" panose="020B0604020202020204" pitchFamily="34" charset="0"/>
          </a:endParaRPr>
        </a:p>
      </dgm:t>
    </dgm:pt>
    <dgm:pt modelId="{3700F423-0DBD-4FBC-8770-EA135208CFC0}">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7D111F87-2A4E-45AC-A3E5-75236CC77E38}" type="parTrans" cxnId="{FF5C7BFC-396D-45F4-A0EF-CAA98A7DCAA4}">
      <dgm:prSet/>
      <dgm:spPr/>
      <dgm:t>
        <a:bodyPr/>
        <a:lstStyle/>
        <a:p>
          <a:endParaRPr lang="en-GB"/>
        </a:p>
      </dgm:t>
    </dgm:pt>
    <dgm:pt modelId="{1CC72B55-C305-435A-9FB3-74A6B8930B9A}" type="sibTrans" cxnId="{FF5C7BFC-396D-45F4-A0EF-CAA98A7DCAA4}">
      <dgm:prSet/>
      <dgm:spPr/>
      <dgm:t>
        <a:bodyPr/>
        <a:lstStyle/>
        <a:p>
          <a:endParaRPr lang="en-GB"/>
        </a:p>
      </dgm:t>
    </dgm:pt>
    <dgm:pt modelId="{0A5F0BE1-CB30-44B3-8F03-9B5FC38CD43D}">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4C1B0787-7726-4353-B0BE-4D5339E829B9}" type="sibTrans" cxnId="{800D48CE-9C60-4BEF-9C55-70A4C55B79B5}">
      <dgm:prSet/>
      <dgm:spPr/>
      <dgm:t>
        <a:bodyPr/>
        <a:lstStyle/>
        <a:p>
          <a:endParaRPr lang="en-GB"/>
        </a:p>
      </dgm:t>
    </dgm:pt>
    <dgm:pt modelId="{375A0ABC-D4EE-4BD1-9E75-0AC81323B05C}" type="parTrans" cxnId="{800D48CE-9C60-4BEF-9C55-70A4C55B79B5}">
      <dgm:prSet/>
      <dgm:spPr/>
      <dgm:t>
        <a:bodyPr/>
        <a:lstStyle/>
        <a:p>
          <a:endParaRPr lang="en-GB"/>
        </a:p>
      </dgm:t>
    </dgm:pt>
    <dgm:pt modelId="{C80D8B9A-BFDB-495F-B2A1-6E469660A7B1}">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3D79D6F6-845D-4ABE-A85B-A18F171753D7}" type="sibTrans" cxnId="{A17A3FE4-D8ED-4F30-9762-5C3906FE65D7}">
      <dgm:prSet/>
      <dgm:spPr/>
      <dgm:t>
        <a:bodyPr/>
        <a:lstStyle/>
        <a:p>
          <a:endParaRPr lang="en-GB"/>
        </a:p>
      </dgm:t>
    </dgm:pt>
    <dgm:pt modelId="{976BD062-B7B0-4899-B08B-0F83089A1A25}" type="parTrans" cxnId="{A17A3FE4-D8ED-4F30-9762-5C3906FE65D7}">
      <dgm:prSet/>
      <dgm:spPr/>
      <dgm:t>
        <a:bodyPr/>
        <a:lstStyle/>
        <a:p>
          <a:endParaRPr lang="en-GB"/>
        </a:p>
      </dgm:t>
    </dgm:pt>
    <dgm:pt modelId="{888685A4-DE4B-4BF4-853B-A8D8E69E80C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DF8BE67C-277D-47A1-8D8E-B9F8022C1187}" type="sibTrans" cxnId="{70FC0A93-38F0-4BFD-BF80-EC919E8B680D}">
      <dgm:prSet/>
      <dgm:spPr/>
      <dgm:t>
        <a:bodyPr/>
        <a:lstStyle/>
        <a:p>
          <a:endParaRPr lang="en-GB"/>
        </a:p>
      </dgm:t>
    </dgm:pt>
    <dgm:pt modelId="{8821F0E9-F48A-4888-8777-8D5FBFE8E70C}" type="parTrans" cxnId="{70FC0A93-38F0-4BFD-BF80-EC919E8B680D}">
      <dgm:prSet/>
      <dgm:spPr/>
      <dgm:t>
        <a:bodyPr/>
        <a:lstStyle/>
        <a:p>
          <a:endParaRPr lang="en-GB"/>
        </a:p>
      </dgm:t>
    </dgm:pt>
    <dgm:pt modelId="{7420FFCC-83FE-49B4-9556-3DF06176DB8D}">
      <dgm:prSet phldrT="[Text]"/>
      <dgm:spPr>
        <a:gradFill flip="none" rotWithShape="1">
          <a:gsLst>
            <a:gs pos="0">
              <a:schemeClr val="accent5"/>
            </a:gs>
            <a:gs pos="100000">
              <a:schemeClr val="accent5">
                <a:lumMod val="60000"/>
                <a:lumOff val="40000"/>
              </a:schemeClr>
            </a:gs>
          </a:gsLst>
          <a:lin ang="16200000" scaled="1"/>
          <a:tileRect/>
        </a:gradFill>
        <a:ln>
          <a:solidFill>
            <a:schemeClr val="accent1">
              <a:lumMod val="75000"/>
            </a:schemeClr>
          </a:solidFill>
        </a:ln>
      </dgm:spPr>
      <dgm:t>
        <a:bodyPr/>
        <a:lstStyle/>
        <a:p>
          <a:r>
            <a:rPr lang="en-GB" dirty="0" smtClean="0">
              <a:solidFill>
                <a:schemeClr val="tx1"/>
              </a:solidFill>
              <a:latin typeface="Arial" panose="020B0604020202020204" pitchFamily="34" charset="0"/>
              <a:cs typeface="Arial" panose="020B0604020202020204" pitchFamily="34" charset="0"/>
            </a:rPr>
            <a:t>Universal</a:t>
          </a:r>
          <a:endParaRPr lang="en-GB" dirty="0">
            <a:solidFill>
              <a:schemeClr val="tx1"/>
            </a:solidFill>
            <a:latin typeface="Arial" panose="020B0604020202020204" pitchFamily="34" charset="0"/>
            <a:cs typeface="Arial" panose="020B0604020202020204" pitchFamily="34" charset="0"/>
          </a:endParaRPr>
        </a:p>
      </dgm:t>
    </dgm:pt>
    <dgm:pt modelId="{F03DC49D-2F98-4CAF-BDBF-CB0D4C63C039}" type="sib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9E8FC084-5011-44E3-9007-4AE89D57D41C}" type="parTrans" cxnId="{D8AB0194-1E57-4CC2-9D8A-0D845FA2554F}">
      <dgm:prSet/>
      <dgm:spPr/>
      <dgm:t>
        <a:bodyPr/>
        <a:lstStyle/>
        <a:p>
          <a:endParaRPr lang="en-GB">
            <a:latin typeface="Arial" panose="020B0604020202020204" pitchFamily="34" charset="0"/>
            <a:cs typeface="Arial" panose="020B0604020202020204" pitchFamily="34" charset="0"/>
          </a:endParaRPr>
        </a:p>
      </dgm:t>
    </dgm:pt>
    <dgm:pt modelId="{335653C8-8115-46DE-B2AB-3AF53F1287CF}">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1729C7BD-A81B-47E3-ABC5-58B4EA7B74A1}" type="sibTrans" cxnId="{4E48D934-A218-4AFE-BCB2-0FA44B27F1DB}">
      <dgm:prSet/>
      <dgm:spPr/>
      <dgm:t>
        <a:bodyPr/>
        <a:lstStyle/>
        <a:p>
          <a:endParaRPr lang="en-GB"/>
        </a:p>
      </dgm:t>
    </dgm:pt>
    <dgm:pt modelId="{CBE2A369-C3FF-46EA-A89A-9E7AA8C84181}" type="parTrans" cxnId="{4E48D934-A218-4AFE-BCB2-0FA44B27F1DB}">
      <dgm:prSet/>
      <dgm:spPr/>
      <dgm:t>
        <a:bodyPr/>
        <a:lstStyle/>
        <a:p>
          <a:endParaRPr lang="en-GB"/>
        </a:p>
      </dgm:t>
    </dgm:pt>
    <dgm:pt modelId="{514ACC36-C810-4CEE-A745-817EE1E75234}">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A67F8F7D-4CF4-4411-B7F6-02F0DE878B98}" type="sibTrans" cxnId="{9E609383-C43E-4418-A246-41A24F4F1402}">
      <dgm:prSet/>
      <dgm:spPr/>
      <dgm:t>
        <a:bodyPr/>
        <a:lstStyle/>
        <a:p>
          <a:endParaRPr lang="en-GB"/>
        </a:p>
      </dgm:t>
    </dgm:pt>
    <dgm:pt modelId="{CA17043A-472A-4AB2-9F6E-A7F9A40FEE2C}" type="parTrans" cxnId="{9E609383-C43E-4418-A246-41A24F4F1402}">
      <dgm:prSet/>
      <dgm:spPr/>
      <dgm:t>
        <a:bodyPr/>
        <a:lstStyle/>
        <a:p>
          <a:endParaRPr lang="en-GB"/>
        </a:p>
      </dgm:t>
    </dgm:pt>
    <dgm:pt modelId="{9C0D0B9A-0728-4A4A-A091-F9C105CFE9F2}">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6A20E664-89A6-4B3F-990B-998BD6A66A87}" type="sibTrans" cxnId="{AA5FC048-CCAE-4015-868D-8CCE6AA04210}">
      <dgm:prSet/>
      <dgm:spPr/>
      <dgm:t>
        <a:bodyPr/>
        <a:lstStyle/>
        <a:p>
          <a:endParaRPr lang="en-GB"/>
        </a:p>
      </dgm:t>
    </dgm:pt>
    <dgm:pt modelId="{00C42DFF-0460-42EB-9BF3-BB941D189648}" type="parTrans" cxnId="{AA5FC048-CCAE-4015-868D-8CCE6AA04210}">
      <dgm:prSet/>
      <dgm:spPr/>
      <dgm:t>
        <a:bodyPr/>
        <a:lstStyle/>
        <a:p>
          <a:endParaRPr lang="en-GB"/>
        </a:p>
      </dgm:t>
    </dgm:pt>
    <dgm:pt modelId="{10AF13A1-D076-4858-941E-F3DACEE2F599}">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33A7CB02-8E76-49E3-923B-EAD928423ED4}" type="sib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561AF29E-A1D5-43B3-8C7A-A0DA67F78B0F}" type="parTrans" cxnId="{4DFAF052-3B85-4E5D-BB6B-DA886AB4AA11}">
      <dgm:prSet/>
      <dgm:spPr/>
      <dgm:t>
        <a:bodyPr/>
        <a:lstStyle/>
        <a:p>
          <a:endParaRPr lang="en-GB">
            <a:latin typeface="Arial" panose="020B0604020202020204" pitchFamily="34" charset="0"/>
            <a:cs typeface="Arial" panose="020B0604020202020204" pitchFamily="34" charset="0"/>
          </a:endParaRPr>
        </a:p>
      </dgm:t>
    </dgm:pt>
    <dgm:pt modelId="{979A913D-E605-451B-9718-8F44C9B27E9F}">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1EF0A8E-EDE3-46AF-95E8-0B1F2CE3E65C}" type="sib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6A715C03-FF11-41BD-9662-E6666C8616B9}" type="parTrans" cxnId="{14E92ED1-FCB0-4269-81EA-43194E07FBFB}">
      <dgm:prSet/>
      <dgm:spPr/>
      <dgm:t>
        <a:bodyPr/>
        <a:lstStyle/>
        <a:p>
          <a:endParaRPr lang="en-GB">
            <a:latin typeface="Arial" panose="020B0604020202020204" pitchFamily="34" charset="0"/>
            <a:cs typeface="Arial" panose="020B0604020202020204" pitchFamily="34" charset="0"/>
          </a:endParaRPr>
        </a:p>
      </dgm:t>
    </dgm:pt>
    <dgm:pt modelId="{E0E9782B-68C5-4FA7-876C-1E6189699C20}">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83B8DFBC-74F7-4427-857B-E03F5A6DC2F9}" type="sib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C9A668F5-9C03-46B7-9C67-DD2295185F5B}" type="parTrans" cxnId="{9A61358E-19DF-4DD7-A0C0-3732D833928F}">
      <dgm:prSet/>
      <dgm:spPr/>
      <dgm:t>
        <a:bodyPr/>
        <a:lstStyle/>
        <a:p>
          <a:endParaRPr lang="en-GB">
            <a:latin typeface="Arial" panose="020B0604020202020204" pitchFamily="34" charset="0"/>
            <a:cs typeface="Arial" panose="020B0604020202020204" pitchFamily="34" charset="0"/>
          </a:endParaRPr>
        </a:p>
      </dgm:t>
    </dgm:pt>
    <dgm:pt modelId="{2B765144-EB5A-4A27-BA36-0FC783A52BFB}">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1F28122C-F7DA-44DB-AAF5-35540D4EB617}" type="sib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5F7ED57-29B1-49A8-8BB9-D5D604BDC673}" type="parTrans" cxnId="{CB0C6300-646A-4132-9CC2-93327BFAD07C}">
      <dgm:prSet/>
      <dgm:spPr/>
      <dgm:t>
        <a:bodyPr/>
        <a:lstStyle/>
        <a:p>
          <a:endParaRPr lang="en-GB">
            <a:latin typeface="Arial" panose="020B0604020202020204" pitchFamily="34" charset="0"/>
            <a:cs typeface="Arial" panose="020B0604020202020204" pitchFamily="34" charset="0"/>
          </a:endParaRPr>
        </a:p>
      </dgm:t>
    </dgm:pt>
    <dgm:pt modelId="{D9E956D6-BCAF-437E-B134-E74EE7E16E4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232914E0-304A-4D9F-AB98-9C53181C216B}" type="sib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A9FC7D66-5CD4-4DCE-B2EA-CB8D1CE72516}" type="parTrans" cxnId="{28E5C692-AD07-4DF5-842D-553891B97DE8}">
      <dgm:prSet/>
      <dgm:spPr/>
      <dgm:t>
        <a:bodyPr/>
        <a:lstStyle/>
        <a:p>
          <a:endParaRPr lang="en-GB">
            <a:latin typeface="Arial" panose="020B0604020202020204" pitchFamily="34" charset="0"/>
            <a:cs typeface="Arial" panose="020B0604020202020204" pitchFamily="34" charset="0"/>
          </a:endParaRPr>
        </a:p>
      </dgm:t>
    </dgm:pt>
    <dgm:pt modelId="{F0030081-2D74-4420-98F5-DABE167A0989}">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10181D7-570E-4F64-B6F6-A800D33A02A6}" type="sib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3B02601A-4D27-4E17-8731-0B336DC013CC}" type="parTrans" cxnId="{16C2F773-44B5-4C76-B061-11A44D7B1AEA}">
      <dgm:prSet/>
      <dgm:spPr/>
      <dgm:t>
        <a:bodyPr/>
        <a:lstStyle/>
        <a:p>
          <a:endParaRPr lang="en-GB">
            <a:latin typeface="Arial" panose="020B0604020202020204" pitchFamily="34" charset="0"/>
            <a:cs typeface="Arial" panose="020B0604020202020204" pitchFamily="34" charset="0"/>
          </a:endParaRPr>
        </a:p>
      </dgm:t>
    </dgm:pt>
    <dgm:pt modelId="{2CE52A46-C98E-45DE-B4C5-8D50B080377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C5310010-6388-44DE-9DA1-46C7010FF163}" type="sib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15ACFE7B-BF91-46EB-917A-7DCBF4669D3E}" type="parTrans" cxnId="{63DFC698-B672-48C3-BC17-70C72B5CD87B}">
      <dgm:prSet/>
      <dgm:spPr/>
      <dgm:t>
        <a:bodyPr/>
        <a:lstStyle/>
        <a:p>
          <a:endParaRPr lang="en-GB">
            <a:latin typeface="Arial" panose="020B0604020202020204" pitchFamily="34" charset="0"/>
            <a:cs typeface="Arial" panose="020B0604020202020204" pitchFamily="34" charset="0"/>
          </a:endParaRPr>
        </a:p>
      </dgm:t>
    </dgm:pt>
    <dgm:pt modelId="{E4E20139-DFEE-4560-AA75-198A09E0CCB7}">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681FAD53-A402-48BC-930C-D7B399B9F334}" type="sib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285585AB-E1BF-4EE2-9FCD-1016772FA0C5}" type="parTrans" cxnId="{90D9939E-2079-4EB1-A037-2D068D5BC4F3}">
      <dgm:prSet/>
      <dgm:spPr/>
      <dgm:t>
        <a:bodyPr/>
        <a:lstStyle/>
        <a:p>
          <a:endParaRPr lang="en-GB">
            <a:latin typeface="Arial" panose="020B0604020202020204" pitchFamily="34" charset="0"/>
            <a:cs typeface="Arial" panose="020B0604020202020204" pitchFamily="34" charset="0"/>
          </a:endParaRPr>
        </a:p>
      </dgm:t>
    </dgm:pt>
    <dgm:pt modelId="{A9351E74-B76A-47C1-AC7F-EB4F3B2398D4}">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725DB150-DEE0-4513-847D-04C2D2C91754}" type="sib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D3C9A938-A7FD-4DC1-B298-9D0F1DCFABF2}" type="parTrans" cxnId="{4FACBD45-641E-4784-AE9D-0A55B65DB7FB}">
      <dgm:prSet/>
      <dgm:spPr/>
      <dgm:t>
        <a:bodyPr/>
        <a:lstStyle/>
        <a:p>
          <a:endParaRPr lang="en-GB">
            <a:latin typeface="Arial" panose="020B0604020202020204" pitchFamily="34" charset="0"/>
            <a:cs typeface="Arial" panose="020B0604020202020204" pitchFamily="34" charset="0"/>
          </a:endParaRPr>
        </a:p>
      </dgm:t>
    </dgm:pt>
    <dgm:pt modelId="{8049449F-3988-4AD9-AC39-DD996A54F6F5}">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F6127506-F688-466C-9C15-817602AC85A3}" type="sib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E6196A61-BFC2-4CD3-938B-D361584A57DB}" type="parTrans" cxnId="{2E47ECF9-D09E-4CA9-992E-AA3E72EE6E95}">
      <dgm:prSet/>
      <dgm:spPr/>
      <dgm:t>
        <a:bodyPr/>
        <a:lstStyle/>
        <a:p>
          <a:endParaRPr lang="en-GB">
            <a:latin typeface="Arial" panose="020B0604020202020204" pitchFamily="34" charset="0"/>
            <a:cs typeface="Arial" panose="020B0604020202020204" pitchFamily="34" charset="0"/>
          </a:endParaRPr>
        </a:p>
      </dgm:t>
    </dgm:pt>
    <dgm:pt modelId="{4839270D-1C54-46D1-94AC-5051EFB08784}">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460598ED-433C-47F3-B75E-DED0E0F05481}" type="sib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0608C7F3-A35B-4E08-936E-7AE2329E04CC}" type="parTrans" cxnId="{04B72757-154A-4443-882E-D13E1D9EDE74}">
      <dgm:prSet/>
      <dgm:spPr/>
      <dgm:t>
        <a:bodyPr/>
        <a:lstStyle/>
        <a:p>
          <a:endParaRPr lang="en-GB">
            <a:latin typeface="Arial" panose="020B0604020202020204" pitchFamily="34" charset="0"/>
            <a:cs typeface="Arial" panose="020B0604020202020204" pitchFamily="34" charset="0"/>
          </a:endParaRPr>
        </a:p>
      </dgm:t>
    </dgm:pt>
    <dgm:pt modelId="{06314CEF-EF15-4B01-9004-0F09252602C2}">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7383013-D9B2-47C6-9D98-AC956431703F}" type="sib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7595A49E-70A4-4F8F-903B-D0DBD4DD996C}" type="parTrans" cxnId="{49208FBC-9F42-4F94-B2E6-EDAB71BB7CA5}">
      <dgm:prSet/>
      <dgm:spPr/>
      <dgm:t>
        <a:bodyPr/>
        <a:lstStyle/>
        <a:p>
          <a:endParaRPr lang="en-GB">
            <a:latin typeface="Arial" panose="020B0604020202020204" pitchFamily="34" charset="0"/>
            <a:cs typeface="Arial" panose="020B0604020202020204" pitchFamily="34" charset="0"/>
          </a:endParaRPr>
        </a:p>
      </dgm:t>
    </dgm:pt>
    <dgm:pt modelId="{B4F1008E-B7EF-4ABB-B677-B446353ED0D3}">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636FB10A-63E1-421A-97BB-F92B2028FF30}" type="sib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A3B0EF84-91CC-475E-A524-225379ECC983}" type="parTrans" cxnId="{54FE82F2-8503-480D-B924-AB6BCD786389}">
      <dgm:prSet/>
      <dgm:spPr/>
      <dgm:t>
        <a:bodyPr/>
        <a:lstStyle/>
        <a:p>
          <a:endParaRPr lang="en-GB">
            <a:latin typeface="Arial" panose="020B0604020202020204" pitchFamily="34" charset="0"/>
            <a:cs typeface="Arial" panose="020B0604020202020204" pitchFamily="34" charset="0"/>
          </a:endParaRPr>
        </a:p>
      </dgm:t>
    </dgm:pt>
    <dgm:pt modelId="{DF8FD1AF-C1C9-4FCD-A914-6B583CAF2E67}">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A41418D9-416F-4B4B-A18E-BE313125E31C}" type="sib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6C97C0D9-2C89-4B2A-8D3D-7CD0D240E43E}" type="parTrans" cxnId="{7BCB89F8-1018-4810-9D48-0DF34DAF0B76}">
      <dgm:prSet/>
      <dgm:spPr/>
      <dgm:t>
        <a:bodyPr/>
        <a:lstStyle/>
        <a:p>
          <a:endParaRPr lang="en-GB">
            <a:latin typeface="Arial" panose="020B0604020202020204" pitchFamily="34" charset="0"/>
            <a:cs typeface="Arial" panose="020B0604020202020204" pitchFamily="34" charset="0"/>
          </a:endParaRPr>
        </a:p>
      </dgm:t>
    </dgm:pt>
    <dgm:pt modelId="{3D7E5BA3-18A9-44FD-AB53-C027401F6979}">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8F7E980D-6B16-44E9-9FBE-551B0A662E5A}" type="sib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758B14DD-2089-4C0D-A2E5-F607BEE1C6E8}" type="parTrans" cxnId="{26AA1C6C-7043-4E93-A1E7-38FD3ACD334B}">
      <dgm:prSet/>
      <dgm:spPr/>
      <dgm:t>
        <a:bodyPr/>
        <a:lstStyle/>
        <a:p>
          <a:endParaRPr lang="en-GB">
            <a:latin typeface="Arial" panose="020B0604020202020204" pitchFamily="34" charset="0"/>
            <a:cs typeface="Arial" panose="020B0604020202020204" pitchFamily="34" charset="0"/>
          </a:endParaRPr>
        </a:p>
      </dgm:t>
    </dgm:pt>
    <dgm:pt modelId="{3F20DE6A-1178-4D03-8F95-BE1DE71B3D21}">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BC6D98E2-CBFF-4839-96ED-EAA419A0DCE3}" type="sib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2020A077-A86E-4335-AC09-DC60B054C7E6}" type="parTrans" cxnId="{791D828A-535D-4786-B739-915905D88078}">
      <dgm:prSet/>
      <dgm:spPr/>
      <dgm:t>
        <a:bodyPr/>
        <a:lstStyle/>
        <a:p>
          <a:endParaRPr lang="en-GB">
            <a:latin typeface="Arial" panose="020B0604020202020204" pitchFamily="34" charset="0"/>
            <a:cs typeface="Arial" panose="020B0604020202020204" pitchFamily="34" charset="0"/>
          </a:endParaRPr>
        </a:p>
      </dgm:t>
    </dgm:pt>
    <dgm:pt modelId="{0894FDE0-EC25-4729-99CB-3C06AA6B992F}">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F1252364-3E98-426F-B1C4-AA59B4EA879F}" type="sib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4AA32DDF-F859-46C8-A592-5D888FE42478}" type="parTrans" cxnId="{45E54D05-645D-4B08-B213-E3D8D11214BC}">
      <dgm:prSet/>
      <dgm:spPr/>
      <dgm:t>
        <a:bodyPr/>
        <a:lstStyle/>
        <a:p>
          <a:endParaRPr lang="en-GB">
            <a:latin typeface="Arial" panose="020B0604020202020204" pitchFamily="34" charset="0"/>
            <a:cs typeface="Arial" panose="020B0604020202020204" pitchFamily="34" charset="0"/>
          </a:endParaRPr>
        </a:p>
      </dgm:t>
    </dgm:pt>
    <dgm:pt modelId="{8BCAE81E-24A5-4860-832E-F73AA5E60E95}">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4F03A691-5C0F-4921-B131-2775D24770E6}" type="parTrans" cxnId="{A65A9196-BB88-4A53-83B7-F1FE795994A3}">
      <dgm:prSet/>
      <dgm:spPr/>
      <dgm:t>
        <a:bodyPr/>
        <a:lstStyle/>
        <a:p>
          <a:endParaRPr lang="en-GB"/>
        </a:p>
      </dgm:t>
    </dgm:pt>
    <dgm:pt modelId="{E4E86720-C946-4C85-BDEB-F0F6863C21A7}" type="sibTrans" cxnId="{A65A9196-BB88-4A53-83B7-F1FE795994A3}">
      <dgm:prSet/>
      <dgm:spPr/>
      <dgm:t>
        <a:bodyPr/>
        <a:lstStyle/>
        <a:p>
          <a:endParaRPr lang="en-GB"/>
        </a:p>
      </dgm:t>
    </dgm:pt>
    <dgm:pt modelId="{5B129D24-A454-4B95-83CA-A755092458D1}">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349D5DAB-8C43-4B75-BC7D-C17334594C85}" type="parTrans" cxnId="{27E14F74-094C-4C97-8FC2-1E0FDD3FF3AE}">
      <dgm:prSet/>
      <dgm:spPr/>
      <dgm:t>
        <a:bodyPr/>
        <a:lstStyle/>
        <a:p>
          <a:endParaRPr lang="en-GB"/>
        </a:p>
      </dgm:t>
    </dgm:pt>
    <dgm:pt modelId="{4732B4E5-7637-4D2F-A5C7-5B2336DAC1DB}" type="sibTrans" cxnId="{27E14F74-094C-4C97-8FC2-1E0FDD3FF3AE}">
      <dgm:prSet/>
      <dgm:spPr/>
      <dgm:t>
        <a:bodyPr/>
        <a:lstStyle/>
        <a:p>
          <a:endParaRPr lang="en-GB"/>
        </a:p>
      </dgm:t>
    </dgm:pt>
    <dgm:pt modelId="{BFA6F033-3E7F-4C0A-9FD2-CBEA30F7949A}">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64C83912-372A-436B-B397-5A4F51DD9A04}" type="parTrans" cxnId="{B6A63B4A-2368-4F4D-81C3-381BA79025F7}">
      <dgm:prSet/>
      <dgm:spPr/>
      <dgm:t>
        <a:bodyPr/>
        <a:lstStyle/>
        <a:p>
          <a:endParaRPr lang="en-GB"/>
        </a:p>
      </dgm:t>
    </dgm:pt>
    <dgm:pt modelId="{5A007F4A-7804-4370-BE5E-935EE06D3364}" type="sibTrans" cxnId="{B6A63B4A-2368-4F4D-81C3-381BA79025F7}">
      <dgm:prSet/>
      <dgm:spPr/>
      <dgm:t>
        <a:bodyPr/>
        <a:lstStyle/>
        <a:p>
          <a:endParaRPr lang="en-GB"/>
        </a:p>
      </dgm:t>
    </dgm:pt>
    <dgm:pt modelId="{5DEE555F-CC2C-41AC-A5A1-46B9082AD1EB}">
      <dgm:prSet phldrT="[Text]"/>
      <dgm:spPr>
        <a:solidFill>
          <a:schemeClr val="accent5">
            <a:lumMod val="75000"/>
            <a:alpha val="90000"/>
          </a:schemeClr>
        </a:solidFill>
      </dgm:spPr>
      <dgm:t>
        <a:bodyPr/>
        <a:lstStyle/>
        <a:p>
          <a:endParaRPr lang="en-GB" dirty="0">
            <a:latin typeface="Arial" panose="020B0604020202020204" pitchFamily="34" charset="0"/>
            <a:cs typeface="Arial" panose="020B0604020202020204" pitchFamily="34" charset="0"/>
          </a:endParaRPr>
        </a:p>
      </dgm:t>
    </dgm:pt>
    <dgm:pt modelId="{07D9F130-AADB-458E-A6B6-C15E56659A59}" type="parTrans" cxnId="{9543B015-0112-4497-8F95-4DA36D88C77B}">
      <dgm:prSet/>
      <dgm:spPr/>
      <dgm:t>
        <a:bodyPr/>
        <a:lstStyle/>
        <a:p>
          <a:endParaRPr lang="en-GB"/>
        </a:p>
      </dgm:t>
    </dgm:pt>
    <dgm:pt modelId="{E483042E-D3C2-4753-9CA2-750727B8D4E9}" type="sibTrans" cxnId="{9543B015-0112-4497-8F95-4DA36D88C77B}">
      <dgm:prSet/>
      <dgm:spPr/>
      <dgm:t>
        <a:bodyPr/>
        <a:lstStyle/>
        <a:p>
          <a:endParaRPr lang="en-GB"/>
        </a:p>
      </dgm:t>
    </dgm:pt>
    <dgm:pt modelId="{441FA91A-DC3C-474C-9FE5-E29230A669AA}" type="pres">
      <dgm:prSet presAssocID="{80C1A6A6-6CDF-4FB0-9C9F-0DB8911366A2}" presName="Name0" presStyleCnt="0">
        <dgm:presLayoutVars>
          <dgm:chPref val="3"/>
          <dgm:dir/>
          <dgm:animLvl val="lvl"/>
          <dgm:resizeHandles/>
        </dgm:presLayoutVars>
      </dgm:prSet>
      <dgm:spPr/>
      <dgm:t>
        <a:bodyPr/>
        <a:lstStyle/>
        <a:p>
          <a:endParaRPr lang="en-GB"/>
        </a:p>
      </dgm:t>
    </dgm:pt>
    <dgm:pt modelId="{61BDE113-DF2C-43FA-9577-5789B775508A}" type="pres">
      <dgm:prSet presAssocID="{44A14959-9B7D-4B12-AE57-7EE013B4B753}" presName="horFlow" presStyleCnt="0"/>
      <dgm:spPr/>
    </dgm:pt>
    <dgm:pt modelId="{5DFA7270-EE88-4C53-9044-D05681685994}" type="pres">
      <dgm:prSet presAssocID="{44A14959-9B7D-4B12-AE57-7EE013B4B753}" presName="bigChev" presStyleLbl="node1" presStyleIdx="0" presStyleCnt="4"/>
      <dgm:spPr/>
      <dgm:t>
        <a:bodyPr/>
        <a:lstStyle/>
        <a:p>
          <a:endParaRPr lang="en-GB"/>
        </a:p>
      </dgm:t>
    </dgm:pt>
    <dgm:pt modelId="{02075C01-ABA0-4B6A-B268-1018673A25EA}" type="pres">
      <dgm:prSet presAssocID="{4AA32DDF-F859-46C8-A592-5D888FE42478}" presName="parTrans" presStyleCnt="0"/>
      <dgm:spPr/>
    </dgm:pt>
    <dgm:pt modelId="{09168653-C30F-495A-B10D-ED0CD3F9CC99}" type="pres">
      <dgm:prSet presAssocID="{0894FDE0-EC25-4729-99CB-3C06AA6B992F}" presName="node" presStyleLbl="alignAccFollowNode1" presStyleIdx="0" presStyleCnt="28">
        <dgm:presLayoutVars>
          <dgm:bulletEnabled val="1"/>
        </dgm:presLayoutVars>
      </dgm:prSet>
      <dgm:spPr/>
      <dgm:t>
        <a:bodyPr/>
        <a:lstStyle/>
        <a:p>
          <a:endParaRPr lang="en-GB"/>
        </a:p>
      </dgm:t>
    </dgm:pt>
    <dgm:pt modelId="{3A90091E-DC34-4A5C-98C2-97901A2639F3}" type="pres">
      <dgm:prSet presAssocID="{F1252364-3E98-426F-B1C4-AA59B4EA879F}" presName="sibTrans" presStyleCnt="0"/>
      <dgm:spPr/>
    </dgm:pt>
    <dgm:pt modelId="{D9BA2635-AEC1-4438-8EEA-9A898041E922}" type="pres">
      <dgm:prSet presAssocID="{3F20DE6A-1178-4D03-8F95-BE1DE71B3D21}" presName="node" presStyleLbl="alignAccFollowNode1" presStyleIdx="1" presStyleCnt="28">
        <dgm:presLayoutVars>
          <dgm:bulletEnabled val="1"/>
        </dgm:presLayoutVars>
      </dgm:prSet>
      <dgm:spPr/>
      <dgm:t>
        <a:bodyPr/>
        <a:lstStyle/>
        <a:p>
          <a:endParaRPr lang="en-GB"/>
        </a:p>
      </dgm:t>
    </dgm:pt>
    <dgm:pt modelId="{8FAE7541-F9E4-45AF-9070-E585773DB5E5}" type="pres">
      <dgm:prSet presAssocID="{BC6D98E2-CBFF-4839-96ED-EAA419A0DCE3}" presName="sibTrans" presStyleCnt="0"/>
      <dgm:spPr/>
    </dgm:pt>
    <dgm:pt modelId="{2D143D64-92BC-4AD4-A237-886F71652AEC}" type="pres">
      <dgm:prSet presAssocID="{8BCAE81E-24A5-4860-832E-F73AA5E60E95}" presName="node" presStyleLbl="alignAccFollowNode1" presStyleIdx="2" presStyleCnt="28">
        <dgm:presLayoutVars>
          <dgm:bulletEnabled val="1"/>
        </dgm:presLayoutVars>
      </dgm:prSet>
      <dgm:spPr/>
      <dgm:t>
        <a:bodyPr/>
        <a:lstStyle/>
        <a:p>
          <a:endParaRPr lang="en-GB"/>
        </a:p>
      </dgm:t>
    </dgm:pt>
    <dgm:pt modelId="{14FA64FA-3C18-4BA8-B21F-A6B52E45AAAE}" type="pres">
      <dgm:prSet presAssocID="{E4E86720-C946-4C85-BDEB-F0F6863C21A7}" presName="sibTrans" presStyleCnt="0"/>
      <dgm:spPr/>
    </dgm:pt>
    <dgm:pt modelId="{78176923-A56E-4A90-AFCD-ADB2BBD860B7}" type="pres">
      <dgm:prSet presAssocID="{5B129D24-A454-4B95-83CA-A755092458D1}" presName="node" presStyleLbl="alignAccFollowNode1" presStyleIdx="3" presStyleCnt="28">
        <dgm:presLayoutVars>
          <dgm:bulletEnabled val="1"/>
        </dgm:presLayoutVars>
      </dgm:prSet>
      <dgm:spPr/>
      <dgm:t>
        <a:bodyPr/>
        <a:lstStyle/>
        <a:p>
          <a:endParaRPr lang="en-GB"/>
        </a:p>
      </dgm:t>
    </dgm:pt>
    <dgm:pt modelId="{0A64CD41-825C-44D3-A73B-FD17C4468735}" type="pres">
      <dgm:prSet presAssocID="{4732B4E5-7637-4D2F-A5C7-5B2336DAC1DB}" presName="sibTrans" presStyleCnt="0"/>
      <dgm:spPr/>
    </dgm:pt>
    <dgm:pt modelId="{555E2136-015E-4268-8270-1543EBEF8D15}" type="pres">
      <dgm:prSet presAssocID="{BFA6F033-3E7F-4C0A-9FD2-CBEA30F7949A}" presName="node" presStyleLbl="alignAccFollowNode1" presStyleIdx="4" presStyleCnt="28">
        <dgm:presLayoutVars>
          <dgm:bulletEnabled val="1"/>
        </dgm:presLayoutVars>
      </dgm:prSet>
      <dgm:spPr/>
      <dgm:t>
        <a:bodyPr/>
        <a:lstStyle/>
        <a:p>
          <a:endParaRPr lang="en-GB"/>
        </a:p>
      </dgm:t>
    </dgm:pt>
    <dgm:pt modelId="{DA428B35-70D4-4599-957E-57544EE11882}" type="pres">
      <dgm:prSet presAssocID="{5A007F4A-7804-4370-BE5E-935EE06D3364}" presName="sibTrans" presStyleCnt="0"/>
      <dgm:spPr/>
    </dgm:pt>
    <dgm:pt modelId="{B053B8A2-C68A-4DC9-A7CE-2699B035078C}" type="pres">
      <dgm:prSet presAssocID="{5DEE555F-CC2C-41AC-A5A1-46B9082AD1EB}" presName="node" presStyleLbl="alignAccFollowNode1" presStyleIdx="5" presStyleCnt="28">
        <dgm:presLayoutVars>
          <dgm:bulletEnabled val="1"/>
        </dgm:presLayoutVars>
      </dgm:prSet>
      <dgm:spPr/>
      <dgm:t>
        <a:bodyPr/>
        <a:lstStyle/>
        <a:p>
          <a:endParaRPr lang="en-GB"/>
        </a:p>
      </dgm:t>
    </dgm:pt>
    <dgm:pt modelId="{DCC5CC01-4EC6-4C10-9391-8CB68A2C05A2}" type="pres">
      <dgm:prSet presAssocID="{E483042E-D3C2-4753-9CA2-750727B8D4E9}" presName="sibTrans" presStyleCnt="0"/>
      <dgm:spPr/>
    </dgm:pt>
    <dgm:pt modelId="{E16AAF5D-8A7A-4F1A-954F-99AAFE95E061}" type="pres">
      <dgm:prSet presAssocID="{3D7E5BA3-18A9-44FD-AB53-C027401F6979}" presName="node" presStyleLbl="alignAccFollowNode1" presStyleIdx="6" presStyleCnt="28">
        <dgm:presLayoutVars>
          <dgm:bulletEnabled val="1"/>
        </dgm:presLayoutVars>
      </dgm:prSet>
      <dgm:spPr/>
      <dgm:t>
        <a:bodyPr/>
        <a:lstStyle/>
        <a:p>
          <a:endParaRPr lang="en-GB"/>
        </a:p>
      </dgm:t>
    </dgm:pt>
    <dgm:pt modelId="{46530485-3C29-423C-A7A2-56B56A16885D}" type="pres">
      <dgm:prSet presAssocID="{44A14959-9B7D-4B12-AE57-7EE013B4B753}" presName="vSp" presStyleCnt="0"/>
      <dgm:spPr/>
    </dgm:pt>
    <dgm:pt modelId="{A5324CD6-EC73-465B-BDDB-A0132C9E1DAF}" type="pres">
      <dgm:prSet presAssocID="{9654DCB2-FB6C-4B5C-98CF-D9666C9C0597}" presName="horFlow" presStyleCnt="0"/>
      <dgm:spPr/>
    </dgm:pt>
    <dgm:pt modelId="{1BBD9327-EB91-48C5-8CBD-61150D4B3BF8}" type="pres">
      <dgm:prSet presAssocID="{9654DCB2-FB6C-4B5C-98CF-D9666C9C0597}" presName="bigChev" presStyleLbl="node1" presStyleIdx="1" presStyleCnt="4"/>
      <dgm:spPr/>
      <dgm:t>
        <a:bodyPr/>
        <a:lstStyle/>
        <a:p>
          <a:endParaRPr lang="en-GB"/>
        </a:p>
      </dgm:t>
    </dgm:pt>
    <dgm:pt modelId="{C515A36B-0DDE-48CC-A163-2879BBDEC4E6}" type="pres">
      <dgm:prSet presAssocID="{6C97C0D9-2C89-4B2A-8D3D-7CD0D240E43E}" presName="parTrans" presStyleCnt="0"/>
      <dgm:spPr/>
    </dgm:pt>
    <dgm:pt modelId="{A80460AC-629B-43AE-BF9D-7B021F051C01}" type="pres">
      <dgm:prSet presAssocID="{DF8FD1AF-C1C9-4FCD-A914-6B583CAF2E67}" presName="node" presStyleLbl="alignAccFollowNode1" presStyleIdx="7" presStyleCnt="28">
        <dgm:presLayoutVars>
          <dgm:bulletEnabled val="1"/>
        </dgm:presLayoutVars>
      </dgm:prSet>
      <dgm:spPr/>
      <dgm:t>
        <a:bodyPr/>
        <a:lstStyle/>
        <a:p>
          <a:endParaRPr lang="en-GB"/>
        </a:p>
      </dgm:t>
    </dgm:pt>
    <dgm:pt modelId="{86F51E17-025F-4829-8D1E-9B3A59B4E242}" type="pres">
      <dgm:prSet presAssocID="{A41418D9-416F-4B4B-A18E-BE313125E31C}" presName="sibTrans" presStyleCnt="0"/>
      <dgm:spPr/>
    </dgm:pt>
    <dgm:pt modelId="{C197C3E8-C0DB-491D-A95A-78BDBDFA073C}" type="pres">
      <dgm:prSet presAssocID="{B4F1008E-B7EF-4ABB-B677-B446353ED0D3}" presName="node" presStyleLbl="alignAccFollowNode1" presStyleIdx="8" presStyleCnt="28">
        <dgm:presLayoutVars>
          <dgm:bulletEnabled val="1"/>
        </dgm:presLayoutVars>
      </dgm:prSet>
      <dgm:spPr/>
      <dgm:t>
        <a:bodyPr/>
        <a:lstStyle/>
        <a:p>
          <a:endParaRPr lang="en-GB"/>
        </a:p>
      </dgm:t>
    </dgm:pt>
    <dgm:pt modelId="{B751FA7E-BFF5-410E-B0C0-1374941998B2}" type="pres">
      <dgm:prSet presAssocID="{636FB10A-63E1-421A-97BB-F92B2028FF30}" presName="sibTrans" presStyleCnt="0"/>
      <dgm:spPr/>
    </dgm:pt>
    <dgm:pt modelId="{50C4BCC3-27D2-45DF-AD3B-D4E93B7FA2BB}" type="pres">
      <dgm:prSet presAssocID="{06314CEF-EF15-4B01-9004-0F09252602C2}" presName="node" presStyleLbl="alignAccFollowNode1" presStyleIdx="9" presStyleCnt="28">
        <dgm:presLayoutVars>
          <dgm:bulletEnabled val="1"/>
        </dgm:presLayoutVars>
      </dgm:prSet>
      <dgm:spPr/>
      <dgm:t>
        <a:bodyPr/>
        <a:lstStyle/>
        <a:p>
          <a:endParaRPr lang="en-GB"/>
        </a:p>
      </dgm:t>
    </dgm:pt>
    <dgm:pt modelId="{69BE88EA-0B3F-4A41-BA8B-5BEB80C8931E}" type="pres">
      <dgm:prSet presAssocID="{07383013-D9B2-47C6-9D98-AC956431703F}" presName="sibTrans" presStyleCnt="0"/>
      <dgm:spPr/>
    </dgm:pt>
    <dgm:pt modelId="{FB11B8E6-2D86-4D64-B358-D8F640350EAA}" type="pres">
      <dgm:prSet presAssocID="{4839270D-1C54-46D1-94AC-5051EFB08784}" presName="node" presStyleLbl="alignAccFollowNode1" presStyleIdx="10" presStyleCnt="28">
        <dgm:presLayoutVars>
          <dgm:bulletEnabled val="1"/>
        </dgm:presLayoutVars>
      </dgm:prSet>
      <dgm:spPr/>
      <dgm:t>
        <a:bodyPr/>
        <a:lstStyle/>
        <a:p>
          <a:endParaRPr lang="en-GB"/>
        </a:p>
      </dgm:t>
    </dgm:pt>
    <dgm:pt modelId="{8750E49E-8081-416B-A9A9-A6395CE2F2AE}" type="pres">
      <dgm:prSet presAssocID="{460598ED-433C-47F3-B75E-DED0E0F05481}" presName="sibTrans" presStyleCnt="0"/>
      <dgm:spPr/>
    </dgm:pt>
    <dgm:pt modelId="{7033D11A-7389-4DF0-91FA-B66D1EC80D02}" type="pres">
      <dgm:prSet presAssocID="{8049449F-3988-4AD9-AC39-DD996A54F6F5}" presName="node" presStyleLbl="alignAccFollowNode1" presStyleIdx="11" presStyleCnt="28">
        <dgm:presLayoutVars>
          <dgm:bulletEnabled val="1"/>
        </dgm:presLayoutVars>
      </dgm:prSet>
      <dgm:spPr/>
      <dgm:t>
        <a:bodyPr/>
        <a:lstStyle/>
        <a:p>
          <a:endParaRPr lang="en-GB"/>
        </a:p>
      </dgm:t>
    </dgm:pt>
    <dgm:pt modelId="{7C9480D8-7394-4E67-B4FF-5C8286B256C5}" type="pres">
      <dgm:prSet presAssocID="{F6127506-F688-466C-9C15-817602AC85A3}" presName="sibTrans" presStyleCnt="0"/>
      <dgm:spPr/>
    </dgm:pt>
    <dgm:pt modelId="{52F9B65B-C0DE-44B1-895D-127FC618D6D6}" type="pres">
      <dgm:prSet presAssocID="{A9351E74-B76A-47C1-AC7F-EB4F3B2398D4}" presName="node" presStyleLbl="alignAccFollowNode1" presStyleIdx="12" presStyleCnt="28">
        <dgm:presLayoutVars>
          <dgm:bulletEnabled val="1"/>
        </dgm:presLayoutVars>
      </dgm:prSet>
      <dgm:spPr/>
      <dgm:t>
        <a:bodyPr/>
        <a:lstStyle/>
        <a:p>
          <a:endParaRPr lang="en-GB"/>
        </a:p>
      </dgm:t>
    </dgm:pt>
    <dgm:pt modelId="{021C4C39-039A-4061-87E9-9294E500D936}" type="pres">
      <dgm:prSet presAssocID="{725DB150-DEE0-4513-847D-04C2D2C91754}" presName="sibTrans" presStyleCnt="0"/>
      <dgm:spPr/>
    </dgm:pt>
    <dgm:pt modelId="{903E1E2C-4AFA-48ED-97C8-69269F9ACBE3}" type="pres">
      <dgm:prSet presAssocID="{E4E20139-DFEE-4560-AA75-198A09E0CCB7}" presName="node" presStyleLbl="alignAccFollowNode1" presStyleIdx="13" presStyleCnt="28">
        <dgm:presLayoutVars>
          <dgm:bulletEnabled val="1"/>
        </dgm:presLayoutVars>
      </dgm:prSet>
      <dgm:spPr/>
      <dgm:t>
        <a:bodyPr/>
        <a:lstStyle/>
        <a:p>
          <a:endParaRPr lang="en-GB"/>
        </a:p>
      </dgm:t>
    </dgm:pt>
    <dgm:pt modelId="{EB8C7D18-D001-4C59-95BB-2B089253CB2A}" type="pres">
      <dgm:prSet presAssocID="{9654DCB2-FB6C-4B5C-98CF-D9666C9C0597}" presName="vSp" presStyleCnt="0"/>
      <dgm:spPr/>
    </dgm:pt>
    <dgm:pt modelId="{8A42A53B-AD56-4CC8-AA94-52CA81B75401}" type="pres">
      <dgm:prSet presAssocID="{1BC23BFD-5598-4293-BA1B-3382FB2B86CF}" presName="horFlow" presStyleCnt="0"/>
      <dgm:spPr/>
    </dgm:pt>
    <dgm:pt modelId="{409BADE2-7071-411C-85EF-3B10491D8841}" type="pres">
      <dgm:prSet presAssocID="{1BC23BFD-5598-4293-BA1B-3382FB2B86CF}" presName="bigChev" presStyleLbl="node1" presStyleIdx="2" presStyleCnt="4"/>
      <dgm:spPr/>
      <dgm:t>
        <a:bodyPr/>
        <a:lstStyle/>
        <a:p>
          <a:endParaRPr lang="en-GB"/>
        </a:p>
      </dgm:t>
    </dgm:pt>
    <dgm:pt modelId="{71D8A172-A504-4135-87F1-62F941FF3DEC}" type="pres">
      <dgm:prSet presAssocID="{15ACFE7B-BF91-46EB-917A-7DCBF4669D3E}" presName="parTrans" presStyleCnt="0"/>
      <dgm:spPr/>
    </dgm:pt>
    <dgm:pt modelId="{87BC3A23-120B-48FE-BEB2-48C617588C8C}" type="pres">
      <dgm:prSet presAssocID="{2CE52A46-C98E-45DE-B4C5-8D50B0803773}" presName="node" presStyleLbl="alignAccFollowNode1" presStyleIdx="14" presStyleCnt="28">
        <dgm:presLayoutVars>
          <dgm:bulletEnabled val="1"/>
        </dgm:presLayoutVars>
      </dgm:prSet>
      <dgm:spPr/>
      <dgm:t>
        <a:bodyPr/>
        <a:lstStyle/>
        <a:p>
          <a:endParaRPr lang="en-GB"/>
        </a:p>
      </dgm:t>
    </dgm:pt>
    <dgm:pt modelId="{B5F10CE8-06B6-43A7-9CF5-12858E9A2F52}" type="pres">
      <dgm:prSet presAssocID="{C5310010-6388-44DE-9DA1-46C7010FF163}" presName="sibTrans" presStyleCnt="0"/>
      <dgm:spPr/>
    </dgm:pt>
    <dgm:pt modelId="{78B43249-9F38-440B-BEF9-EB9F08832474}" type="pres">
      <dgm:prSet presAssocID="{F0030081-2D74-4420-98F5-DABE167A0989}" presName="node" presStyleLbl="alignAccFollowNode1" presStyleIdx="15" presStyleCnt="28">
        <dgm:presLayoutVars>
          <dgm:bulletEnabled val="1"/>
        </dgm:presLayoutVars>
      </dgm:prSet>
      <dgm:spPr/>
      <dgm:t>
        <a:bodyPr/>
        <a:lstStyle/>
        <a:p>
          <a:endParaRPr lang="en-GB"/>
        </a:p>
      </dgm:t>
    </dgm:pt>
    <dgm:pt modelId="{FB523C88-D740-4014-9D8C-25986520D760}" type="pres">
      <dgm:prSet presAssocID="{010181D7-570E-4F64-B6F6-A800D33A02A6}" presName="sibTrans" presStyleCnt="0"/>
      <dgm:spPr/>
    </dgm:pt>
    <dgm:pt modelId="{86CE7211-9035-4C08-A700-6CA107319BA0}" type="pres">
      <dgm:prSet presAssocID="{D9E956D6-BCAF-437E-B134-E74EE7E16E43}" presName="node" presStyleLbl="alignAccFollowNode1" presStyleIdx="16" presStyleCnt="28">
        <dgm:presLayoutVars>
          <dgm:bulletEnabled val="1"/>
        </dgm:presLayoutVars>
      </dgm:prSet>
      <dgm:spPr/>
      <dgm:t>
        <a:bodyPr/>
        <a:lstStyle/>
        <a:p>
          <a:endParaRPr lang="en-GB"/>
        </a:p>
      </dgm:t>
    </dgm:pt>
    <dgm:pt modelId="{38E10A6E-D87D-4C51-AE92-4BAE2899C65D}" type="pres">
      <dgm:prSet presAssocID="{232914E0-304A-4D9F-AB98-9C53181C216B}" presName="sibTrans" presStyleCnt="0"/>
      <dgm:spPr/>
    </dgm:pt>
    <dgm:pt modelId="{4DDE151F-273E-40F4-BF82-4FF181339456}" type="pres">
      <dgm:prSet presAssocID="{2B765144-EB5A-4A27-BA36-0FC783A52BFB}" presName="node" presStyleLbl="alignAccFollowNode1" presStyleIdx="17" presStyleCnt="28">
        <dgm:presLayoutVars>
          <dgm:bulletEnabled val="1"/>
        </dgm:presLayoutVars>
      </dgm:prSet>
      <dgm:spPr/>
      <dgm:t>
        <a:bodyPr/>
        <a:lstStyle/>
        <a:p>
          <a:endParaRPr lang="en-GB"/>
        </a:p>
      </dgm:t>
    </dgm:pt>
    <dgm:pt modelId="{FB9AFCBB-CE94-4FE4-9670-CCE50E83173E}" type="pres">
      <dgm:prSet presAssocID="{1F28122C-F7DA-44DB-AAF5-35540D4EB617}" presName="sibTrans" presStyleCnt="0"/>
      <dgm:spPr/>
    </dgm:pt>
    <dgm:pt modelId="{D6BFD623-78AD-4747-8BBE-D05BC5FC7381}" type="pres">
      <dgm:prSet presAssocID="{E0E9782B-68C5-4FA7-876C-1E6189699C20}" presName="node" presStyleLbl="alignAccFollowNode1" presStyleIdx="18" presStyleCnt="28">
        <dgm:presLayoutVars>
          <dgm:bulletEnabled val="1"/>
        </dgm:presLayoutVars>
      </dgm:prSet>
      <dgm:spPr/>
      <dgm:t>
        <a:bodyPr/>
        <a:lstStyle/>
        <a:p>
          <a:endParaRPr lang="en-GB"/>
        </a:p>
      </dgm:t>
    </dgm:pt>
    <dgm:pt modelId="{91D36B68-23B7-4733-963A-C8385B000E89}" type="pres">
      <dgm:prSet presAssocID="{83B8DFBC-74F7-4427-857B-E03F5A6DC2F9}" presName="sibTrans" presStyleCnt="0"/>
      <dgm:spPr/>
    </dgm:pt>
    <dgm:pt modelId="{273A1956-AD21-4036-979B-4D54527C0514}" type="pres">
      <dgm:prSet presAssocID="{979A913D-E605-451B-9718-8F44C9B27E9F}" presName="node" presStyleLbl="alignAccFollowNode1" presStyleIdx="19" presStyleCnt="28">
        <dgm:presLayoutVars>
          <dgm:bulletEnabled val="1"/>
        </dgm:presLayoutVars>
      </dgm:prSet>
      <dgm:spPr/>
      <dgm:t>
        <a:bodyPr/>
        <a:lstStyle/>
        <a:p>
          <a:endParaRPr lang="en-GB"/>
        </a:p>
      </dgm:t>
    </dgm:pt>
    <dgm:pt modelId="{8B9ED2A5-7591-441C-8D55-C4780CA41830}" type="pres">
      <dgm:prSet presAssocID="{01EF0A8E-EDE3-46AF-95E8-0B1F2CE3E65C}" presName="sibTrans" presStyleCnt="0"/>
      <dgm:spPr/>
    </dgm:pt>
    <dgm:pt modelId="{863AC72A-1380-4CE3-ADC9-BF932ACF26D2}" type="pres">
      <dgm:prSet presAssocID="{10AF13A1-D076-4858-941E-F3DACEE2F599}" presName="node" presStyleLbl="alignAccFollowNode1" presStyleIdx="20" presStyleCnt="28">
        <dgm:presLayoutVars>
          <dgm:bulletEnabled val="1"/>
        </dgm:presLayoutVars>
      </dgm:prSet>
      <dgm:spPr/>
      <dgm:t>
        <a:bodyPr/>
        <a:lstStyle/>
        <a:p>
          <a:endParaRPr lang="en-GB"/>
        </a:p>
      </dgm:t>
    </dgm:pt>
    <dgm:pt modelId="{5298AE4B-BC5F-454B-ABCA-E8E3F4A165A7}" type="pres">
      <dgm:prSet presAssocID="{1BC23BFD-5598-4293-BA1B-3382FB2B86CF}" presName="vSp" presStyleCnt="0"/>
      <dgm:spPr/>
    </dgm:pt>
    <dgm:pt modelId="{F7904ADF-6E55-41AF-82B0-D9209A6EEE77}" type="pres">
      <dgm:prSet presAssocID="{7420FFCC-83FE-49B4-9556-3DF06176DB8D}" presName="horFlow" presStyleCnt="0"/>
      <dgm:spPr/>
    </dgm:pt>
    <dgm:pt modelId="{33FA7C97-0326-43C9-88E9-36049CD45E56}" type="pres">
      <dgm:prSet presAssocID="{7420FFCC-83FE-49B4-9556-3DF06176DB8D}" presName="bigChev" presStyleLbl="node1" presStyleIdx="3" presStyleCnt="4"/>
      <dgm:spPr/>
      <dgm:t>
        <a:bodyPr/>
        <a:lstStyle/>
        <a:p>
          <a:endParaRPr lang="en-GB"/>
        </a:p>
      </dgm:t>
    </dgm:pt>
    <dgm:pt modelId="{587CDB5F-96D8-4F2A-99A7-8AD1D125204E}" type="pres">
      <dgm:prSet presAssocID="{00C42DFF-0460-42EB-9BF3-BB941D189648}" presName="parTrans" presStyleCnt="0"/>
      <dgm:spPr/>
    </dgm:pt>
    <dgm:pt modelId="{A925E5B4-CCC9-40CD-9E1A-870E7161D0F2}" type="pres">
      <dgm:prSet presAssocID="{9C0D0B9A-0728-4A4A-A091-F9C105CFE9F2}" presName="node" presStyleLbl="alignAccFollowNode1" presStyleIdx="21" presStyleCnt="28">
        <dgm:presLayoutVars>
          <dgm:bulletEnabled val="1"/>
        </dgm:presLayoutVars>
      </dgm:prSet>
      <dgm:spPr/>
      <dgm:t>
        <a:bodyPr/>
        <a:lstStyle/>
        <a:p>
          <a:endParaRPr lang="en-GB"/>
        </a:p>
      </dgm:t>
    </dgm:pt>
    <dgm:pt modelId="{12520989-FAE5-48ED-BADF-075A0F6D2686}" type="pres">
      <dgm:prSet presAssocID="{6A20E664-89A6-4B3F-990B-998BD6A66A87}" presName="sibTrans" presStyleCnt="0"/>
      <dgm:spPr/>
    </dgm:pt>
    <dgm:pt modelId="{938B8135-5C7F-4C01-84C9-1711FB1E9F08}" type="pres">
      <dgm:prSet presAssocID="{514ACC36-C810-4CEE-A745-817EE1E75234}" presName="node" presStyleLbl="alignAccFollowNode1" presStyleIdx="22" presStyleCnt="28">
        <dgm:presLayoutVars>
          <dgm:bulletEnabled val="1"/>
        </dgm:presLayoutVars>
      </dgm:prSet>
      <dgm:spPr/>
      <dgm:t>
        <a:bodyPr/>
        <a:lstStyle/>
        <a:p>
          <a:endParaRPr lang="en-GB"/>
        </a:p>
      </dgm:t>
    </dgm:pt>
    <dgm:pt modelId="{98ADFE62-ED64-47FD-A7A9-30646536E573}" type="pres">
      <dgm:prSet presAssocID="{A67F8F7D-4CF4-4411-B7F6-02F0DE878B98}" presName="sibTrans" presStyleCnt="0"/>
      <dgm:spPr/>
    </dgm:pt>
    <dgm:pt modelId="{D452D177-773B-4886-AA1A-296F50996785}" type="pres">
      <dgm:prSet presAssocID="{335653C8-8115-46DE-B2AB-3AF53F1287CF}" presName="node" presStyleLbl="alignAccFollowNode1" presStyleIdx="23" presStyleCnt="28">
        <dgm:presLayoutVars>
          <dgm:bulletEnabled val="1"/>
        </dgm:presLayoutVars>
      </dgm:prSet>
      <dgm:spPr/>
      <dgm:t>
        <a:bodyPr/>
        <a:lstStyle/>
        <a:p>
          <a:endParaRPr lang="en-GB"/>
        </a:p>
      </dgm:t>
    </dgm:pt>
    <dgm:pt modelId="{4625E117-287E-4820-BAFB-6DEE4DC2A9F7}" type="pres">
      <dgm:prSet presAssocID="{1729C7BD-A81B-47E3-ABC5-58B4EA7B74A1}" presName="sibTrans" presStyleCnt="0"/>
      <dgm:spPr/>
    </dgm:pt>
    <dgm:pt modelId="{B9C9CB8A-80A7-4C32-9483-16B9E2A94A30}" type="pres">
      <dgm:prSet presAssocID="{888685A4-DE4B-4BF4-853B-A8D8E69E80C3}" presName="node" presStyleLbl="alignAccFollowNode1" presStyleIdx="24" presStyleCnt="28">
        <dgm:presLayoutVars>
          <dgm:bulletEnabled val="1"/>
        </dgm:presLayoutVars>
      </dgm:prSet>
      <dgm:spPr/>
      <dgm:t>
        <a:bodyPr/>
        <a:lstStyle/>
        <a:p>
          <a:endParaRPr lang="en-GB"/>
        </a:p>
      </dgm:t>
    </dgm:pt>
    <dgm:pt modelId="{73F508B7-9D1E-496C-A415-60B818215E3D}" type="pres">
      <dgm:prSet presAssocID="{DF8BE67C-277D-47A1-8D8E-B9F8022C1187}" presName="sibTrans" presStyleCnt="0"/>
      <dgm:spPr/>
    </dgm:pt>
    <dgm:pt modelId="{1EB7471F-1AB4-477A-B980-DE9575DFE347}" type="pres">
      <dgm:prSet presAssocID="{C80D8B9A-BFDB-495F-B2A1-6E469660A7B1}" presName="node" presStyleLbl="alignAccFollowNode1" presStyleIdx="25" presStyleCnt="28">
        <dgm:presLayoutVars>
          <dgm:bulletEnabled val="1"/>
        </dgm:presLayoutVars>
      </dgm:prSet>
      <dgm:spPr/>
      <dgm:t>
        <a:bodyPr/>
        <a:lstStyle/>
        <a:p>
          <a:endParaRPr lang="en-GB"/>
        </a:p>
      </dgm:t>
    </dgm:pt>
    <dgm:pt modelId="{0F211B70-87DC-4D0D-B29C-F402CAB2A92C}" type="pres">
      <dgm:prSet presAssocID="{3D79D6F6-845D-4ABE-A85B-A18F171753D7}" presName="sibTrans" presStyleCnt="0"/>
      <dgm:spPr/>
    </dgm:pt>
    <dgm:pt modelId="{26A9E3E0-B405-49AC-B5C8-74F8F7A436B9}" type="pres">
      <dgm:prSet presAssocID="{0A5F0BE1-CB30-44B3-8F03-9B5FC38CD43D}" presName="node" presStyleLbl="alignAccFollowNode1" presStyleIdx="26" presStyleCnt="28">
        <dgm:presLayoutVars>
          <dgm:bulletEnabled val="1"/>
        </dgm:presLayoutVars>
      </dgm:prSet>
      <dgm:spPr/>
      <dgm:t>
        <a:bodyPr/>
        <a:lstStyle/>
        <a:p>
          <a:endParaRPr lang="en-GB"/>
        </a:p>
      </dgm:t>
    </dgm:pt>
    <dgm:pt modelId="{2E662B76-F599-4515-AFFF-4D611E7706F1}" type="pres">
      <dgm:prSet presAssocID="{4C1B0787-7726-4353-B0BE-4D5339E829B9}" presName="sibTrans" presStyleCnt="0"/>
      <dgm:spPr/>
    </dgm:pt>
    <dgm:pt modelId="{4374D3F0-3BB5-4430-8AAA-B173FC3EC9A5}" type="pres">
      <dgm:prSet presAssocID="{3700F423-0DBD-4FBC-8770-EA135208CFC0}" presName="node" presStyleLbl="alignAccFollowNode1" presStyleIdx="27" presStyleCnt="28">
        <dgm:presLayoutVars>
          <dgm:bulletEnabled val="1"/>
        </dgm:presLayoutVars>
      </dgm:prSet>
      <dgm:spPr/>
      <dgm:t>
        <a:bodyPr/>
        <a:lstStyle/>
        <a:p>
          <a:endParaRPr lang="en-GB"/>
        </a:p>
      </dgm:t>
    </dgm:pt>
  </dgm:ptLst>
  <dgm:cxnLst>
    <dgm:cxn modelId="{9E609383-C43E-4418-A246-41A24F4F1402}" srcId="{7420FFCC-83FE-49B4-9556-3DF06176DB8D}" destId="{514ACC36-C810-4CEE-A745-817EE1E75234}" srcOrd="1" destOrd="0" parTransId="{CA17043A-472A-4AB2-9F6E-A7F9A40FEE2C}" sibTransId="{A67F8F7D-4CF4-4411-B7F6-02F0DE878B98}"/>
    <dgm:cxn modelId="{16C2F773-44B5-4C76-B061-11A44D7B1AEA}" srcId="{1BC23BFD-5598-4293-BA1B-3382FB2B86CF}" destId="{F0030081-2D74-4420-98F5-DABE167A0989}" srcOrd="1" destOrd="0" parTransId="{3B02601A-4D27-4E17-8731-0B336DC013CC}" sibTransId="{010181D7-570E-4F64-B6F6-A800D33A02A6}"/>
    <dgm:cxn modelId="{7626545C-C402-46CE-9406-8A7C96F7BC7F}" type="presOf" srcId="{514ACC36-C810-4CEE-A745-817EE1E75234}" destId="{938B8135-5C7F-4C01-84C9-1711FB1E9F08}" srcOrd="0" destOrd="0" presId="urn:microsoft.com/office/officeart/2005/8/layout/lProcess3"/>
    <dgm:cxn modelId="{70FC0A93-38F0-4BFD-BF80-EC919E8B680D}" srcId="{7420FFCC-83FE-49B4-9556-3DF06176DB8D}" destId="{888685A4-DE4B-4BF4-853B-A8D8E69E80C3}" srcOrd="3" destOrd="0" parTransId="{8821F0E9-F48A-4888-8777-8D5FBFE8E70C}" sibTransId="{DF8BE67C-277D-47A1-8D8E-B9F8022C1187}"/>
    <dgm:cxn modelId="{B0BA7F08-8B4A-4819-8E1A-C6843A12C9E5}" type="presOf" srcId="{335653C8-8115-46DE-B2AB-3AF53F1287CF}" destId="{D452D177-773B-4886-AA1A-296F50996785}" srcOrd="0" destOrd="0" presId="urn:microsoft.com/office/officeart/2005/8/layout/lProcess3"/>
    <dgm:cxn modelId="{4DFAF052-3B85-4E5D-BB6B-DA886AB4AA11}" srcId="{1BC23BFD-5598-4293-BA1B-3382FB2B86CF}" destId="{10AF13A1-D076-4858-941E-F3DACEE2F599}" srcOrd="6" destOrd="0" parTransId="{561AF29E-A1D5-43B3-8C7A-A0DA67F78B0F}" sibTransId="{33A7CB02-8E76-49E3-923B-EAD928423ED4}"/>
    <dgm:cxn modelId="{27E14F74-094C-4C97-8FC2-1E0FDD3FF3AE}" srcId="{44A14959-9B7D-4B12-AE57-7EE013B4B753}" destId="{5B129D24-A454-4B95-83CA-A755092458D1}" srcOrd="3" destOrd="0" parTransId="{349D5DAB-8C43-4B75-BC7D-C17334594C85}" sibTransId="{4732B4E5-7637-4D2F-A5C7-5B2336DAC1DB}"/>
    <dgm:cxn modelId="{28E5C692-AD07-4DF5-842D-553891B97DE8}" srcId="{1BC23BFD-5598-4293-BA1B-3382FB2B86CF}" destId="{D9E956D6-BCAF-437E-B134-E74EE7E16E43}" srcOrd="2" destOrd="0" parTransId="{A9FC7D66-5CD4-4DCE-B2EA-CB8D1CE72516}" sibTransId="{232914E0-304A-4D9F-AB98-9C53181C216B}"/>
    <dgm:cxn modelId="{791D828A-535D-4786-B739-915905D88078}" srcId="{44A14959-9B7D-4B12-AE57-7EE013B4B753}" destId="{3F20DE6A-1178-4D03-8F95-BE1DE71B3D21}" srcOrd="1" destOrd="0" parTransId="{2020A077-A86E-4335-AC09-DC60B054C7E6}" sibTransId="{BC6D98E2-CBFF-4839-96ED-EAA419A0DCE3}"/>
    <dgm:cxn modelId="{255F0911-E67B-40B2-BE10-4D8AFDEB4051}" type="presOf" srcId="{B4F1008E-B7EF-4ABB-B677-B446353ED0D3}" destId="{C197C3E8-C0DB-491D-A95A-78BDBDFA073C}" srcOrd="0" destOrd="0" presId="urn:microsoft.com/office/officeart/2005/8/layout/lProcess3"/>
    <dgm:cxn modelId="{47EE37B6-99CC-438E-81C2-BB9D31CF0C8B}" srcId="{80C1A6A6-6CDF-4FB0-9C9F-0DB8911366A2}" destId="{1BC23BFD-5598-4293-BA1B-3382FB2B86CF}" srcOrd="2" destOrd="0" parTransId="{E41EE003-EAAD-4AE1-BE05-8B99F4F53284}" sibTransId="{D3BF1D85-6B6A-4CA0-B0B4-42EE09A9E49D}"/>
    <dgm:cxn modelId="{6D96179E-0EE3-48C8-AD6D-D27667B5B8CD}" type="presOf" srcId="{E4E20139-DFEE-4560-AA75-198A09E0CCB7}" destId="{903E1E2C-4AFA-48ED-97C8-69269F9ACBE3}" srcOrd="0" destOrd="0" presId="urn:microsoft.com/office/officeart/2005/8/layout/lProcess3"/>
    <dgm:cxn modelId="{49208FBC-9F42-4F94-B2E6-EDAB71BB7CA5}" srcId="{9654DCB2-FB6C-4B5C-98CF-D9666C9C0597}" destId="{06314CEF-EF15-4B01-9004-0F09252602C2}" srcOrd="2" destOrd="0" parTransId="{7595A49E-70A4-4F8F-903B-D0DBD4DD996C}" sibTransId="{07383013-D9B2-47C6-9D98-AC956431703F}"/>
    <dgm:cxn modelId="{28D2FD83-16D5-42E8-B659-0C2EB1336B23}" type="presOf" srcId="{7420FFCC-83FE-49B4-9556-3DF06176DB8D}" destId="{33FA7C97-0326-43C9-88E9-36049CD45E56}" srcOrd="0" destOrd="0" presId="urn:microsoft.com/office/officeart/2005/8/layout/lProcess3"/>
    <dgm:cxn modelId="{94C8DAC5-B3F4-461B-914E-A27A768CFE81}" type="presOf" srcId="{DF8FD1AF-C1C9-4FCD-A914-6B583CAF2E67}" destId="{A80460AC-629B-43AE-BF9D-7B021F051C01}" srcOrd="0" destOrd="0" presId="urn:microsoft.com/office/officeart/2005/8/layout/lProcess3"/>
    <dgm:cxn modelId="{FF5C7BFC-396D-45F4-A0EF-CAA98A7DCAA4}" srcId="{7420FFCC-83FE-49B4-9556-3DF06176DB8D}" destId="{3700F423-0DBD-4FBC-8770-EA135208CFC0}" srcOrd="6" destOrd="0" parTransId="{7D111F87-2A4E-45AC-A3E5-75236CC77E38}" sibTransId="{1CC72B55-C305-435A-9FB3-74A6B8930B9A}"/>
    <dgm:cxn modelId="{E3941D52-9299-4DFB-8F74-0F2DE8328D95}" srcId="{80C1A6A6-6CDF-4FB0-9C9F-0DB8911366A2}" destId="{44A14959-9B7D-4B12-AE57-7EE013B4B753}" srcOrd="0" destOrd="0" parTransId="{98E60762-790B-49BD-B302-C9BF5C672D9A}" sibTransId="{B85460F2-C240-445E-B2A5-E834D8DD3B8B}"/>
    <dgm:cxn modelId="{A65A9196-BB88-4A53-83B7-F1FE795994A3}" srcId="{44A14959-9B7D-4B12-AE57-7EE013B4B753}" destId="{8BCAE81E-24A5-4860-832E-F73AA5E60E95}" srcOrd="2" destOrd="0" parTransId="{4F03A691-5C0F-4921-B131-2775D24770E6}" sibTransId="{E4E86720-C946-4C85-BDEB-F0F6863C21A7}"/>
    <dgm:cxn modelId="{0685B897-1F74-4557-9E8B-D8A53A977F01}" type="presOf" srcId="{44A14959-9B7D-4B12-AE57-7EE013B4B753}" destId="{5DFA7270-EE88-4C53-9044-D05681685994}" srcOrd="0" destOrd="0" presId="urn:microsoft.com/office/officeart/2005/8/layout/lProcess3"/>
    <dgm:cxn modelId="{80E8E09C-A39B-4F8E-ADDB-73593787FF56}" type="presOf" srcId="{C80D8B9A-BFDB-495F-B2A1-6E469660A7B1}" destId="{1EB7471F-1AB4-477A-B980-DE9575DFE347}" srcOrd="0" destOrd="0" presId="urn:microsoft.com/office/officeart/2005/8/layout/lProcess3"/>
    <dgm:cxn modelId="{FDF72B14-BEA1-4EC8-A050-54E6EDEBC27A}" type="presOf" srcId="{E0E9782B-68C5-4FA7-876C-1E6189699C20}" destId="{D6BFD623-78AD-4747-8BBE-D05BC5FC7381}" srcOrd="0" destOrd="0" presId="urn:microsoft.com/office/officeart/2005/8/layout/lProcess3"/>
    <dgm:cxn modelId="{58241D52-3931-44F4-8F9A-98F642A64A27}" type="presOf" srcId="{A9351E74-B76A-47C1-AC7F-EB4F3B2398D4}" destId="{52F9B65B-C0DE-44B1-895D-127FC618D6D6}" srcOrd="0" destOrd="0" presId="urn:microsoft.com/office/officeart/2005/8/layout/lProcess3"/>
    <dgm:cxn modelId="{56DEFC2D-A59B-436B-8705-E5500A37621A}" type="presOf" srcId="{0A5F0BE1-CB30-44B3-8F03-9B5FC38CD43D}" destId="{26A9E3E0-B405-49AC-B5C8-74F8F7A436B9}" srcOrd="0" destOrd="0" presId="urn:microsoft.com/office/officeart/2005/8/layout/lProcess3"/>
    <dgm:cxn modelId="{D8AB0194-1E57-4CC2-9D8A-0D845FA2554F}" srcId="{80C1A6A6-6CDF-4FB0-9C9F-0DB8911366A2}" destId="{7420FFCC-83FE-49B4-9556-3DF06176DB8D}" srcOrd="3" destOrd="0" parTransId="{9E8FC084-5011-44E3-9007-4AE89D57D41C}" sibTransId="{F03DC49D-2F98-4CAF-BDBF-CB0D4C63C039}"/>
    <dgm:cxn modelId="{1DA2A6D0-0C5A-446E-9450-E23D29278E00}" srcId="{80C1A6A6-6CDF-4FB0-9C9F-0DB8911366A2}" destId="{9654DCB2-FB6C-4B5C-98CF-D9666C9C0597}" srcOrd="1" destOrd="0" parTransId="{3B2F2D28-8213-4B4F-B159-A6DDF4FB948C}" sibTransId="{4E02895D-3680-4274-BBB0-F061365773B0}"/>
    <dgm:cxn modelId="{97BC2FF9-8AF2-48E8-A46C-4505991EDE98}" type="presOf" srcId="{10AF13A1-D076-4858-941E-F3DACEE2F599}" destId="{863AC72A-1380-4CE3-ADC9-BF932ACF26D2}" srcOrd="0" destOrd="0" presId="urn:microsoft.com/office/officeart/2005/8/layout/lProcess3"/>
    <dgm:cxn modelId="{7E3140A2-F555-4255-AF11-98287871E8F4}" type="presOf" srcId="{D9E956D6-BCAF-437E-B134-E74EE7E16E43}" destId="{86CE7211-9035-4C08-A700-6CA107319BA0}" srcOrd="0" destOrd="0" presId="urn:microsoft.com/office/officeart/2005/8/layout/lProcess3"/>
    <dgm:cxn modelId="{A17A3FE4-D8ED-4F30-9762-5C3906FE65D7}" srcId="{7420FFCC-83FE-49B4-9556-3DF06176DB8D}" destId="{C80D8B9A-BFDB-495F-B2A1-6E469660A7B1}" srcOrd="4" destOrd="0" parTransId="{976BD062-B7B0-4899-B08B-0F83089A1A25}" sibTransId="{3D79D6F6-845D-4ABE-A85B-A18F171753D7}"/>
    <dgm:cxn modelId="{63DFC698-B672-48C3-BC17-70C72B5CD87B}" srcId="{1BC23BFD-5598-4293-BA1B-3382FB2B86CF}" destId="{2CE52A46-C98E-45DE-B4C5-8D50B0803773}" srcOrd="0" destOrd="0" parTransId="{15ACFE7B-BF91-46EB-917A-7DCBF4669D3E}" sibTransId="{C5310010-6388-44DE-9DA1-46C7010FF163}"/>
    <dgm:cxn modelId="{CB0C6300-646A-4132-9CC2-93327BFAD07C}" srcId="{1BC23BFD-5598-4293-BA1B-3382FB2B86CF}" destId="{2B765144-EB5A-4A27-BA36-0FC783A52BFB}" srcOrd="3" destOrd="0" parTransId="{D5F7ED57-29B1-49A8-8BB9-D5D604BDC673}" sibTransId="{1F28122C-F7DA-44DB-AAF5-35540D4EB617}"/>
    <dgm:cxn modelId="{800D48CE-9C60-4BEF-9C55-70A4C55B79B5}" srcId="{7420FFCC-83FE-49B4-9556-3DF06176DB8D}" destId="{0A5F0BE1-CB30-44B3-8F03-9B5FC38CD43D}" srcOrd="5" destOrd="0" parTransId="{375A0ABC-D4EE-4BD1-9E75-0AC81323B05C}" sibTransId="{4C1B0787-7726-4353-B0BE-4D5339E829B9}"/>
    <dgm:cxn modelId="{4AD72D40-2CFB-427D-8F23-440D452B875E}" type="presOf" srcId="{8049449F-3988-4AD9-AC39-DD996A54F6F5}" destId="{7033D11A-7389-4DF0-91FA-B66D1EC80D02}" srcOrd="0" destOrd="0" presId="urn:microsoft.com/office/officeart/2005/8/layout/lProcess3"/>
    <dgm:cxn modelId="{DF113FC1-E93D-4A0C-8B54-D9292425BCF1}" type="presOf" srcId="{06314CEF-EF15-4B01-9004-0F09252602C2}" destId="{50C4BCC3-27D2-45DF-AD3B-D4E93B7FA2BB}" srcOrd="0" destOrd="0" presId="urn:microsoft.com/office/officeart/2005/8/layout/lProcess3"/>
    <dgm:cxn modelId="{B1BEA770-BDF5-4120-8D72-5B378605B4E1}" type="presOf" srcId="{4839270D-1C54-46D1-94AC-5051EFB08784}" destId="{FB11B8E6-2D86-4D64-B358-D8F640350EAA}" srcOrd="0" destOrd="0" presId="urn:microsoft.com/office/officeart/2005/8/layout/lProcess3"/>
    <dgm:cxn modelId="{54FE82F2-8503-480D-B924-AB6BCD786389}" srcId="{9654DCB2-FB6C-4B5C-98CF-D9666C9C0597}" destId="{B4F1008E-B7EF-4ABB-B677-B446353ED0D3}" srcOrd="1" destOrd="0" parTransId="{A3B0EF84-91CC-475E-A524-225379ECC983}" sibTransId="{636FB10A-63E1-421A-97BB-F92B2028FF30}"/>
    <dgm:cxn modelId="{96E5CD6E-307D-4205-8C9D-FE4EFDAF7066}" type="presOf" srcId="{9654DCB2-FB6C-4B5C-98CF-D9666C9C0597}" destId="{1BBD9327-EB91-48C5-8CBD-61150D4B3BF8}" srcOrd="0" destOrd="0" presId="urn:microsoft.com/office/officeart/2005/8/layout/lProcess3"/>
    <dgm:cxn modelId="{58C66D0F-F895-474D-BB27-BED3D5851853}" type="presOf" srcId="{1BC23BFD-5598-4293-BA1B-3382FB2B86CF}" destId="{409BADE2-7071-411C-85EF-3B10491D8841}" srcOrd="0" destOrd="0" presId="urn:microsoft.com/office/officeart/2005/8/layout/lProcess3"/>
    <dgm:cxn modelId="{4FACBD45-641E-4784-AE9D-0A55B65DB7FB}" srcId="{9654DCB2-FB6C-4B5C-98CF-D9666C9C0597}" destId="{A9351E74-B76A-47C1-AC7F-EB4F3B2398D4}" srcOrd="5" destOrd="0" parTransId="{D3C9A938-A7FD-4DC1-B298-9D0F1DCFABF2}" sibTransId="{725DB150-DEE0-4513-847D-04C2D2C91754}"/>
    <dgm:cxn modelId="{4E48D934-A218-4AFE-BCB2-0FA44B27F1DB}" srcId="{7420FFCC-83FE-49B4-9556-3DF06176DB8D}" destId="{335653C8-8115-46DE-B2AB-3AF53F1287CF}" srcOrd="2" destOrd="0" parTransId="{CBE2A369-C3FF-46EA-A89A-9E7AA8C84181}" sibTransId="{1729C7BD-A81B-47E3-ABC5-58B4EA7B74A1}"/>
    <dgm:cxn modelId="{EC65DF6B-C5FD-4798-887B-724815B57F46}" type="presOf" srcId="{3700F423-0DBD-4FBC-8770-EA135208CFC0}" destId="{4374D3F0-3BB5-4430-8AAA-B173FC3EC9A5}" srcOrd="0" destOrd="0" presId="urn:microsoft.com/office/officeart/2005/8/layout/lProcess3"/>
    <dgm:cxn modelId="{86FFB1EC-9BA8-47FD-BD0F-2E32A0D2A37E}" type="presOf" srcId="{BFA6F033-3E7F-4C0A-9FD2-CBEA30F7949A}" destId="{555E2136-015E-4268-8270-1543EBEF8D15}" srcOrd="0" destOrd="0" presId="urn:microsoft.com/office/officeart/2005/8/layout/lProcess3"/>
    <dgm:cxn modelId="{33CF3FA7-056C-4374-9DBB-203C5A75D9DB}" type="presOf" srcId="{5DEE555F-CC2C-41AC-A5A1-46B9082AD1EB}" destId="{B053B8A2-C68A-4DC9-A7CE-2699B035078C}" srcOrd="0" destOrd="0" presId="urn:microsoft.com/office/officeart/2005/8/layout/lProcess3"/>
    <dgm:cxn modelId="{B96F3DFC-F2A4-4442-9D5B-03742FA5F591}" type="presOf" srcId="{5B129D24-A454-4B95-83CA-A755092458D1}" destId="{78176923-A56E-4A90-AFCD-ADB2BBD860B7}" srcOrd="0" destOrd="0" presId="urn:microsoft.com/office/officeart/2005/8/layout/lProcess3"/>
    <dgm:cxn modelId="{026FCB68-F9E7-40FF-B170-6A732DA3319C}" type="presOf" srcId="{2B765144-EB5A-4A27-BA36-0FC783A52BFB}" destId="{4DDE151F-273E-40F4-BF82-4FF181339456}" srcOrd="0" destOrd="0" presId="urn:microsoft.com/office/officeart/2005/8/layout/lProcess3"/>
    <dgm:cxn modelId="{45E54D05-645D-4B08-B213-E3D8D11214BC}" srcId="{44A14959-9B7D-4B12-AE57-7EE013B4B753}" destId="{0894FDE0-EC25-4729-99CB-3C06AA6B992F}" srcOrd="0" destOrd="0" parTransId="{4AA32DDF-F859-46C8-A592-5D888FE42478}" sibTransId="{F1252364-3E98-426F-B1C4-AA59B4EA879F}"/>
    <dgm:cxn modelId="{B6A63B4A-2368-4F4D-81C3-381BA79025F7}" srcId="{44A14959-9B7D-4B12-AE57-7EE013B4B753}" destId="{BFA6F033-3E7F-4C0A-9FD2-CBEA30F7949A}" srcOrd="4" destOrd="0" parTransId="{64C83912-372A-436B-B397-5A4F51DD9A04}" sibTransId="{5A007F4A-7804-4370-BE5E-935EE06D3364}"/>
    <dgm:cxn modelId="{9A61358E-19DF-4DD7-A0C0-3732D833928F}" srcId="{1BC23BFD-5598-4293-BA1B-3382FB2B86CF}" destId="{E0E9782B-68C5-4FA7-876C-1E6189699C20}" srcOrd="4" destOrd="0" parTransId="{C9A668F5-9C03-46B7-9C67-DD2295185F5B}" sibTransId="{83B8DFBC-74F7-4427-857B-E03F5A6DC2F9}"/>
    <dgm:cxn modelId="{FC692ECC-1F16-4690-901D-F76D5E448D56}" type="presOf" srcId="{F0030081-2D74-4420-98F5-DABE167A0989}" destId="{78B43249-9F38-440B-BEF9-EB9F08832474}" srcOrd="0" destOrd="0" presId="urn:microsoft.com/office/officeart/2005/8/layout/lProcess3"/>
    <dgm:cxn modelId="{2D6C3F45-D544-48B8-9BD2-F14BA9F0339A}" type="presOf" srcId="{2CE52A46-C98E-45DE-B4C5-8D50B0803773}" destId="{87BC3A23-120B-48FE-BEB2-48C617588C8C}" srcOrd="0" destOrd="0" presId="urn:microsoft.com/office/officeart/2005/8/layout/lProcess3"/>
    <dgm:cxn modelId="{90D9939E-2079-4EB1-A037-2D068D5BC4F3}" srcId="{9654DCB2-FB6C-4B5C-98CF-D9666C9C0597}" destId="{E4E20139-DFEE-4560-AA75-198A09E0CCB7}" srcOrd="6" destOrd="0" parTransId="{285585AB-E1BF-4EE2-9FCD-1016772FA0C5}" sibTransId="{681FAD53-A402-48BC-930C-D7B399B9F334}"/>
    <dgm:cxn modelId="{AA5FC048-CCAE-4015-868D-8CCE6AA04210}" srcId="{7420FFCC-83FE-49B4-9556-3DF06176DB8D}" destId="{9C0D0B9A-0728-4A4A-A091-F9C105CFE9F2}" srcOrd="0" destOrd="0" parTransId="{00C42DFF-0460-42EB-9BF3-BB941D189648}" sibTransId="{6A20E664-89A6-4B3F-990B-998BD6A66A87}"/>
    <dgm:cxn modelId="{9543B015-0112-4497-8F95-4DA36D88C77B}" srcId="{44A14959-9B7D-4B12-AE57-7EE013B4B753}" destId="{5DEE555F-CC2C-41AC-A5A1-46B9082AD1EB}" srcOrd="5" destOrd="0" parTransId="{07D9F130-AADB-458E-A6B6-C15E56659A59}" sibTransId="{E483042E-D3C2-4753-9CA2-750727B8D4E9}"/>
    <dgm:cxn modelId="{87920768-12BE-4074-92E3-B6BF67B07264}" type="presOf" srcId="{8BCAE81E-24A5-4860-832E-F73AA5E60E95}" destId="{2D143D64-92BC-4AD4-A237-886F71652AEC}" srcOrd="0" destOrd="0" presId="urn:microsoft.com/office/officeart/2005/8/layout/lProcess3"/>
    <dgm:cxn modelId="{04B72757-154A-4443-882E-D13E1D9EDE74}" srcId="{9654DCB2-FB6C-4B5C-98CF-D9666C9C0597}" destId="{4839270D-1C54-46D1-94AC-5051EFB08784}" srcOrd="3" destOrd="0" parTransId="{0608C7F3-A35B-4E08-936E-7AE2329E04CC}" sibTransId="{460598ED-433C-47F3-B75E-DED0E0F05481}"/>
    <dgm:cxn modelId="{4B31F6FF-AC48-4B31-8B2C-29F411835AAB}" type="presOf" srcId="{0894FDE0-EC25-4729-99CB-3C06AA6B992F}" destId="{09168653-C30F-495A-B10D-ED0CD3F9CC99}" srcOrd="0" destOrd="0" presId="urn:microsoft.com/office/officeart/2005/8/layout/lProcess3"/>
    <dgm:cxn modelId="{C7560B94-5B3A-498B-B93B-4667B53681AA}" type="presOf" srcId="{80C1A6A6-6CDF-4FB0-9C9F-0DB8911366A2}" destId="{441FA91A-DC3C-474C-9FE5-E29230A669AA}" srcOrd="0" destOrd="0" presId="urn:microsoft.com/office/officeart/2005/8/layout/lProcess3"/>
    <dgm:cxn modelId="{26AA1C6C-7043-4E93-A1E7-38FD3ACD334B}" srcId="{44A14959-9B7D-4B12-AE57-7EE013B4B753}" destId="{3D7E5BA3-18A9-44FD-AB53-C027401F6979}" srcOrd="6" destOrd="0" parTransId="{758B14DD-2089-4C0D-A2E5-F607BEE1C6E8}" sibTransId="{8F7E980D-6B16-44E9-9FBE-551B0A662E5A}"/>
    <dgm:cxn modelId="{0F21769F-5F1A-4D90-A748-B7A011F6826A}" type="presOf" srcId="{3D7E5BA3-18A9-44FD-AB53-C027401F6979}" destId="{E16AAF5D-8A7A-4F1A-954F-99AAFE95E061}" srcOrd="0" destOrd="0" presId="urn:microsoft.com/office/officeart/2005/8/layout/lProcess3"/>
    <dgm:cxn modelId="{7BCB89F8-1018-4810-9D48-0DF34DAF0B76}" srcId="{9654DCB2-FB6C-4B5C-98CF-D9666C9C0597}" destId="{DF8FD1AF-C1C9-4FCD-A914-6B583CAF2E67}" srcOrd="0" destOrd="0" parTransId="{6C97C0D9-2C89-4B2A-8D3D-7CD0D240E43E}" sibTransId="{A41418D9-416F-4B4B-A18E-BE313125E31C}"/>
    <dgm:cxn modelId="{79E4955A-4752-40CE-86E5-0E381A352909}" type="presOf" srcId="{979A913D-E605-451B-9718-8F44C9B27E9F}" destId="{273A1956-AD21-4036-979B-4D54527C0514}" srcOrd="0" destOrd="0" presId="urn:microsoft.com/office/officeart/2005/8/layout/lProcess3"/>
    <dgm:cxn modelId="{811E5600-043C-42FA-9D97-10D73164BAC7}" type="presOf" srcId="{9C0D0B9A-0728-4A4A-A091-F9C105CFE9F2}" destId="{A925E5B4-CCC9-40CD-9E1A-870E7161D0F2}" srcOrd="0" destOrd="0" presId="urn:microsoft.com/office/officeart/2005/8/layout/lProcess3"/>
    <dgm:cxn modelId="{14E92ED1-FCB0-4269-81EA-43194E07FBFB}" srcId="{1BC23BFD-5598-4293-BA1B-3382FB2B86CF}" destId="{979A913D-E605-451B-9718-8F44C9B27E9F}" srcOrd="5" destOrd="0" parTransId="{6A715C03-FF11-41BD-9662-E6666C8616B9}" sibTransId="{01EF0A8E-EDE3-46AF-95E8-0B1F2CE3E65C}"/>
    <dgm:cxn modelId="{A90B7F62-BE24-428D-BECE-ABF15BCA2BD8}" type="presOf" srcId="{3F20DE6A-1178-4D03-8F95-BE1DE71B3D21}" destId="{D9BA2635-AEC1-4438-8EEA-9A898041E922}" srcOrd="0" destOrd="0" presId="urn:microsoft.com/office/officeart/2005/8/layout/lProcess3"/>
    <dgm:cxn modelId="{2E47ECF9-D09E-4CA9-992E-AA3E72EE6E95}" srcId="{9654DCB2-FB6C-4B5C-98CF-D9666C9C0597}" destId="{8049449F-3988-4AD9-AC39-DD996A54F6F5}" srcOrd="4" destOrd="0" parTransId="{E6196A61-BFC2-4CD3-938B-D361584A57DB}" sibTransId="{F6127506-F688-466C-9C15-817602AC85A3}"/>
    <dgm:cxn modelId="{B21FB527-6259-41BB-A260-C15296F1F976}" type="presOf" srcId="{888685A4-DE4B-4BF4-853B-A8D8E69E80C3}" destId="{B9C9CB8A-80A7-4C32-9483-16B9E2A94A30}" srcOrd="0" destOrd="0" presId="urn:microsoft.com/office/officeart/2005/8/layout/lProcess3"/>
    <dgm:cxn modelId="{4B006267-6763-4A0F-8C88-E44A71E2AEBB}" type="presParOf" srcId="{441FA91A-DC3C-474C-9FE5-E29230A669AA}" destId="{61BDE113-DF2C-43FA-9577-5789B775508A}" srcOrd="0" destOrd="0" presId="urn:microsoft.com/office/officeart/2005/8/layout/lProcess3"/>
    <dgm:cxn modelId="{C3DD17A2-7195-4BE1-ACFD-C5442AE03876}" type="presParOf" srcId="{61BDE113-DF2C-43FA-9577-5789B775508A}" destId="{5DFA7270-EE88-4C53-9044-D05681685994}" srcOrd="0" destOrd="0" presId="urn:microsoft.com/office/officeart/2005/8/layout/lProcess3"/>
    <dgm:cxn modelId="{875E0721-E817-4A21-8030-A7131DF07AB9}" type="presParOf" srcId="{61BDE113-DF2C-43FA-9577-5789B775508A}" destId="{02075C01-ABA0-4B6A-B268-1018673A25EA}" srcOrd="1" destOrd="0" presId="urn:microsoft.com/office/officeart/2005/8/layout/lProcess3"/>
    <dgm:cxn modelId="{22A86CB7-79AC-44BC-98D9-B44CD8C37326}" type="presParOf" srcId="{61BDE113-DF2C-43FA-9577-5789B775508A}" destId="{09168653-C30F-495A-B10D-ED0CD3F9CC99}" srcOrd="2" destOrd="0" presId="urn:microsoft.com/office/officeart/2005/8/layout/lProcess3"/>
    <dgm:cxn modelId="{A70C6842-D088-44FE-94E0-5AF3173DF3FE}" type="presParOf" srcId="{61BDE113-DF2C-43FA-9577-5789B775508A}" destId="{3A90091E-DC34-4A5C-98C2-97901A2639F3}" srcOrd="3" destOrd="0" presId="urn:microsoft.com/office/officeart/2005/8/layout/lProcess3"/>
    <dgm:cxn modelId="{91BA4FF0-8C62-40C9-A7CA-E19E4C07E893}" type="presParOf" srcId="{61BDE113-DF2C-43FA-9577-5789B775508A}" destId="{D9BA2635-AEC1-4438-8EEA-9A898041E922}" srcOrd="4" destOrd="0" presId="urn:microsoft.com/office/officeart/2005/8/layout/lProcess3"/>
    <dgm:cxn modelId="{798DB9B6-C1CB-49DE-A562-549FA7D4B4F2}" type="presParOf" srcId="{61BDE113-DF2C-43FA-9577-5789B775508A}" destId="{8FAE7541-F9E4-45AF-9070-E585773DB5E5}" srcOrd="5" destOrd="0" presId="urn:microsoft.com/office/officeart/2005/8/layout/lProcess3"/>
    <dgm:cxn modelId="{9ECD68F4-9E17-40A0-ACA8-15871DE7FF2F}" type="presParOf" srcId="{61BDE113-DF2C-43FA-9577-5789B775508A}" destId="{2D143D64-92BC-4AD4-A237-886F71652AEC}" srcOrd="6" destOrd="0" presId="urn:microsoft.com/office/officeart/2005/8/layout/lProcess3"/>
    <dgm:cxn modelId="{F42AC1E3-169F-4FCE-A6B6-B7835F92ECAD}" type="presParOf" srcId="{61BDE113-DF2C-43FA-9577-5789B775508A}" destId="{14FA64FA-3C18-4BA8-B21F-A6B52E45AAAE}" srcOrd="7" destOrd="0" presId="urn:microsoft.com/office/officeart/2005/8/layout/lProcess3"/>
    <dgm:cxn modelId="{12C5AFC1-FCD2-4499-A6E0-DD581BE4F05D}" type="presParOf" srcId="{61BDE113-DF2C-43FA-9577-5789B775508A}" destId="{78176923-A56E-4A90-AFCD-ADB2BBD860B7}" srcOrd="8" destOrd="0" presId="urn:microsoft.com/office/officeart/2005/8/layout/lProcess3"/>
    <dgm:cxn modelId="{327BA9C0-8D56-49A3-B4BF-9F45A02CD958}" type="presParOf" srcId="{61BDE113-DF2C-43FA-9577-5789B775508A}" destId="{0A64CD41-825C-44D3-A73B-FD17C4468735}" srcOrd="9" destOrd="0" presId="urn:microsoft.com/office/officeart/2005/8/layout/lProcess3"/>
    <dgm:cxn modelId="{8BD2F876-FEA4-4487-9103-64D7C30EBCB4}" type="presParOf" srcId="{61BDE113-DF2C-43FA-9577-5789B775508A}" destId="{555E2136-015E-4268-8270-1543EBEF8D15}" srcOrd="10" destOrd="0" presId="urn:microsoft.com/office/officeart/2005/8/layout/lProcess3"/>
    <dgm:cxn modelId="{0B92EACC-65FF-40D0-8CE3-68EBE8FCC2C3}" type="presParOf" srcId="{61BDE113-DF2C-43FA-9577-5789B775508A}" destId="{DA428B35-70D4-4599-957E-57544EE11882}" srcOrd="11" destOrd="0" presId="urn:microsoft.com/office/officeart/2005/8/layout/lProcess3"/>
    <dgm:cxn modelId="{4CA8ED2A-4206-4F3D-9867-E0881F131539}" type="presParOf" srcId="{61BDE113-DF2C-43FA-9577-5789B775508A}" destId="{B053B8A2-C68A-4DC9-A7CE-2699B035078C}" srcOrd="12" destOrd="0" presId="urn:microsoft.com/office/officeart/2005/8/layout/lProcess3"/>
    <dgm:cxn modelId="{766516ED-EC93-42EC-881D-73CBE17DFC0C}" type="presParOf" srcId="{61BDE113-DF2C-43FA-9577-5789B775508A}" destId="{DCC5CC01-4EC6-4C10-9391-8CB68A2C05A2}" srcOrd="13" destOrd="0" presId="urn:microsoft.com/office/officeart/2005/8/layout/lProcess3"/>
    <dgm:cxn modelId="{AAD8E232-BB76-44EA-A8A6-B56C1F81B5BA}" type="presParOf" srcId="{61BDE113-DF2C-43FA-9577-5789B775508A}" destId="{E16AAF5D-8A7A-4F1A-954F-99AAFE95E061}" srcOrd="14" destOrd="0" presId="urn:microsoft.com/office/officeart/2005/8/layout/lProcess3"/>
    <dgm:cxn modelId="{19386E77-AC23-41E4-8515-7A5DC9CA2E87}" type="presParOf" srcId="{441FA91A-DC3C-474C-9FE5-E29230A669AA}" destId="{46530485-3C29-423C-A7A2-56B56A16885D}" srcOrd="1" destOrd="0" presId="urn:microsoft.com/office/officeart/2005/8/layout/lProcess3"/>
    <dgm:cxn modelId="{28A9CABA-2806-491A-87F6-5A029B92E019}" type="presParOf" srcId="{441FA91A-DC3C-474C-9FE5-E29230A669AA}" destId="{A5324CD6-EC73-465B-BDDB-A0132C9E1DAF}" srcOrd="2" destOrd="0" presId="urn:microsoft.com/office/officeart/2005/8/layout/lProcess3"/>
    <dgm:cxn modelId="{89106908-A754-4AAE-86C0-FD4AC3BDFCA8}" type="presParOf" srcId="{A5324CD6-EC73-465B-BDDB-A0132C9E1DAF}" destId="{1BBD9327-EB91-48C5-8CBD-61150D4B3BF8}" srcOrd="0" destOrd="0" presId="urn:microsoft.com/office/officeart/2005/8/layout/lProcess3"/>
    <dgm:cxn modelId="{AF8DF625-8FB2-416B-918B-0E38AD7098A5}" type="presParOf" srcId="{A5324CD6-EC73-465B-BDDB-A0132C9E1DAF}" destId="{C515A36B-0DDE-48CC-A163-2879BBDEC4E6}" srcOrd="1" destOrd="0" presId="urn:microsoft.com/office/officeart/2005/8/layout/lProcess3"/>
    <dgm:cxn modelId="{27FF66FF-6D85-4655-A534-3B7C89BEF19A}" type="presParOf" srcId="{A5324CD6-EC73-465B-BDDB-A0132C9E1DAF}" destId="{A80460AC-629B-43AE-BF9D-7B021F051C01}" srcOrd="2" destOrd="0" presId="urn:microsoft.com/office/officeart/2005/8/layout/lProcess3"/>
    <dgm:cxn modelId="{9F4623D4-16E8-48D4-B659-C576D4D0C168}" type="presParOf" srcId="{A5324CD6-EC73-465B-BDDB-A0132C9E1DAF}" destId="{86F51E17-025F-4829-8D1E-9B3A59B4E242}" srcOrd="3" destOrd="0" presId="urn:microsoft.com/office/officeart/2005/8/layout/lProcess3"/>
    <dgm:cxn modelId="{15BE8DF0-4605-4C72-B30E-0409EB80988F}" type="presParOf" srcId="{A5324CD6-EC73-465B-BDDB-A0132C9E1DAF}" destId="{C197C3E8-C0DB-491D-A95A-78BDBDFA073C}" srcOrd="4" destOrd="0" presId="urn:microsoft.com/office/officeart/2005/8/layout/lProcess3"/>
    <dgm:cxn modelId="{DF03C44F-0A73-456A-9BA4-FE36F657CC0D}" type="presParOf" srcId="{A5324CD6-EC73-465B-BDDB-A0132C9E1DAF}" destId="{B751FA7E-BFF5-410E-B0C0-1374941998B2}" srcOrd="5" destOrd="0" presId="urn:microsoft.com/office/officeart/2005/8/layout/lProcess3"/>
    <dgm:cxn modelId="{88B8AAC1-8A50-4E63-B62C-03170100F234}" type="presParOf" srcId="{A5324CD6-EC73-465B-BDDB-A0132C9E1DAF}" destId="{50C4BCC3-27D2-45DF-AD3B-D4E93B7FA2BB}" srcOrd="6" destOrd="0" presId="urn:microsoft.com/office/officeart/2005/8/layout/lProcess3"/>
    <dgm:cxn modelId="{F4656B19-6C28-46F0-906E-2F950296D062}" type="presParOf" srcId="{A5324CD6-EC73-465B-BDDB-A0132C9E1DAF}" destId="{69BE88EA-0B3F-4A41-BA8B-5BEB80C8931E}" srcOrd="7" destOrd="0" presId="urn:microsoft.com/office/officeart/2005/8/layout/lProcess3"/>
    <dgm:cxn modelId="{20B159A2-2FB5-405D-B42E-8F5C687ED61E}" type="presParOf" srcId="{A5324CD6-EC73-465B-BDDB-A0132C9E1DAF}" destId="{FB11B8E6-2D86-4D64-B358-D8F640350EAA}" srcOrd="8" destOrd="0" presId="urn:microsoft.com/office/officeart/2005/8/layout/lProcess3"/>
    <dgm:cxn modelId="{D2EFC91C-81EC-4851-A1A0-9B43C22B22B3}" type="presParOf" srcId="{A5324CD6-EC73-465B-BDDB-A0132C9E1DAF}" destId="{8750E49E-8081-416B-A9A9-A6395CE2F2AE}" srcOrd="9" destOrd="0" presId="urn:microsoft.com/office/officeart/2005/8/layout/lProcess3"/>
    <dgm:cxn modelId="{1E258F54-C285-44FC-B871-FFDB077CC552}" type="presParOf" srcId="{A5324CD6-EC73-465B-BDDB-A0132C9E1DAF}" destId="{7033D11A-7389-4DF0-91FA-B66D1EC80D02}" srcOrd="10" destOrd="0" presId="urn:microsoft.com/office/officeart/2005/8/layout/lProcess3"/>
    <dgm:cxn modelId="{E2DAA723-F71A-4FBC-8B66-FE181E3860CB}" type="presParOf" srcId="{A5324CD6-EC73-465B-BDDB-A0132C9E1DAF}" destId="{7C9480D8-7394-4E67-B4FF-5C8286B256C5}" srcOrd="11" destOrd="0" presId="urn:microsoft.com/office/officeart/2005/8/layout/lProcess3"/>
    <dgm:cxn modelId="{51B2277E-F84C-4E97-92BF-C92D450DBE0C}" type="presParOf" srcId="{A5324CD6-EC73-465B-BDDB-A0132C9E1DAF}" destId="{52F9B65B-C0DE-44B1-895D-127FC618D6D6}" srcOrd="12" destOrd="0" presId="urn:microsoft.com/office/officeart/2005/8/layout/lProcess3"/>
    <dgm:cxn modelId="{D977F0C6-4E2B-4982-BBA9-9809A2EBB360}" type="presParOf" srcId="{A5324CD6-EC73-465B-BDDB-A0132C9E1DAF}" destId="{021C4C39-039A-4061-87E9-9294E500D936}" srcOrd="13" destOrd="0" presId="urn:microsoft.com/office/officeart/2005/8/layout/lProcess3"/>
    <dgm:cxn modelId="{AA1AD010-2CA3-4948-96EB-3B1377BE6B38}" type="presParOf" srcId="{A5324CD6-EC73-465B-BDDB-A0132C9E1DAF}" destId="{903E1E2C-4AFA-48ED-97C8-69269F9ACBE3}" srcOrd="14" destOrd="0" presId="urn:microsoft.com/office/officeart/2005/8/layout/lProcess3"/>
    <dgm:cxn modelId="{3413A7BF-FFC9-4954-94E1-3662C8115720}" type="presParOf" srcId="{441FA91A-DC3C-474C-9FE5-E29230A669AA}" destId="{EB8C7D18-D001-4C59-95BB-2B089253CB2A}" srcOrd="3" destOrd="0" presId="urn:microsoft.com/office/officeart/2005/8/layout/lProcess3"/>
    <dgm:cxn modelId="{7D731C6A-3203-4CD6-AB70-3F88379AA027}" type="presParOf" srcId="{441FA91A-DC3C-474C-9FE5-E29230A669AA}" destId="{8A42A53B-AD56-4CC8-AA94-52CA81B75401}" srcOrd="4" destOrd="0" presId="urn:microsoft.com/office/officeart/2005/8/layout/lProcess3"/>
    <dgm:cxn modelId="{B40C08F6-A079-4C70-B008-92E59952AEE9}" type="presParOf" srcId="{8A42A53B-AD56-4CC8-AA94-52CA81B75401}" destId="{409BADE2-7071-411C-85EF-3B10491D8841}" srcOrd="0" destOrd="0" presId="urn:microsoft.com/office/officeart/2005/8/layout/lProcess3"/>
    <dgm:cxn modelId="{B52AAADD-D2AB-4020-B36C-DD2945EDF3DC}" type="presParOf" srcId="{8A42A53B-AD56-4CC8-AA94-52CA81B75401}" destId="{71D8A172-A504-4135-87F1-62F941FF3DEC}" srcOrd="1" destOrd="0" presId="urn:microsoft.com/office/officeart/2005/8/layout/lProcess3"/>
    <dgm:cxn modelId="{2686C09D-CDD1-4031-8E7A-29A532BDED42}" type="presParOf" srcId="{8A42A53B-AD56-4CC8-AA94-52CA81B75401}" destId="{87BC3A23-120B-48FE-BEB2-48C617588C8C}" srcOrd="2" destOrd="0" presId="urn:microsoft.com/office/officeart/2005/8/layout/lProcess3"/>
    <dgm:cxn modelId="{9B288EF8-7C1B-4102-A6D5-F146D351FC86}" type="presParOf" srcId="{8A42A53B-AD56-4CC8-AA94-52CA81B75401}" destId="{B5F10CE8-06B6-43A7-9CF5-12858E9A2F52}" srcOrd="3" destOrd="0" presId="urn:microsoft.com/office/officeart/2005/8/layout/lProcess3"/>
    <dgm:cxn modelId="{2B27CD76-0677-49B8-A76D-E6F2D4C8727F}" type="presParOf" srcId="{8A42A53B-AD56-4CC8-AA94-52CA81B75401}" destId="{78B43249-9F38-440B-BEF9-EB9F08832474}" srcOrd="4" destOrd="0" presId="urn:microsoft.com/office/officeart/2005/8/layout/lProcess3"/>
    <dgm:cxn modelId="{FC7DAD44-3D47-4F26-9F8E-8A14D724951D}" type="presParOf" srcId="{8A42A53B-AD56-4CC8-AA94-52CA81B75401}" destId="{FB523C88-D740-4014-9D8C-25986520D760}" srcOrd="5" destOrd="0" presId="urn:microsoft.com/office/officeart/2005/8/layout/lProcess3"/>
    <dgm:cxn modelId="{A953C16B-5646-42CD-BC7A-82AD237A5825}" type="presParOf" srcId="{8A42A53B-AD56-4CC8-AA94-52CA81B75401}" destId="{86CE7211-9035-4C08-A700-6CA107319BA0}" srcOrd="6" destOrd="0" presId="urn:microsoft.com/office/officeart/2005/8/layout/lProcess3"/>
    <dgm:cxn modelId="{360B9884-108A-4091-BD75-37BFEB738C91}" type="presParOf" srcId="{8A42A53B-AD56-4CC8-AA94-52CA81B75401}" destId="{38E10A6E-D87D-4C51-AE92-4BAE2899C65D}" srcOrd="7" destOrd="0" presId="urn:microsoft.com/office/officeart/2005/8/layout/lProcess3"/>
    <dgm:cxn modelId="{394797F7-537F-4166-8E25-73B69EDE212C}" type="presParOf" srcId="{8A42A53B-AD56-4CC8-AA94-52CA81B75401}" destId="{4DDE151F-273E-40F4-BF82-4FF181339456}" srcOrd="8" destOrd="0" presId="urn:microsoft.com/office/officeart/2005/8/layout/lProcess3"/>
    <dgm:cxn modelId="{5298D164-483F-4E3F-B0D8-64D48EF09C47}" type="presParOf" srcId="{8A42A53B-AD56-4CC8-AA94-52CA81B75401}" destId="{FB9AFCBB-CE94-4FE4-9670-CCE50E83173E}" srcOrd="9" destOrd="0" presId="urn:microsoft.com/office/officeart/2005/8/layout/lProcess3"/>
    <dgm:cxn modelId="{2F832110-7E1C-48FE-B0B7-6F98F4A7D467}" type="presParOf" srcId="{8A42A53B-AD56-4CC8-AA94-52CA81B75401}" destId="{D6BFD623-78AD-4747-8BBE-D05BC5FC7381}" srcOrd="10" destOrd="0" presId="urn:microsoft.com/office/officeart/2005/8/layout/lProcess3"/>
    <dgm:cxn modelId="{3D01D92B-AF60-4284-870D-B3C97E0ADE68}" type="presParOf" srcId="{8A42A53B-AD56-4CC8-AA94-52CA81B75401}" destId="{91D36B68-23B7-4733-963A-C8385B000E89}" srcOrd="11" destOrd="0" presId="urn:microsoft.com/office/officeart/2005/8/layout/lProcess3"/>
    <dgm:cxn modelId="{C7506966-37A8-4348-8CCA-489FEDD0C77E}" type="presParOf" srcId="{8A42A53B-AD56-4CC8-AA94-52CA81B75401}" destId="{273A1956-AD21-4036-979B-4D54527C0514}" srcOrd="12" destOrd="0" presId="urn:microsoft.com/office/officeart/2005/8/layout/lProcess3"/>
    <dgm:cxn modelId="{5909B2E1-1095-4FC4-8495-E5326A7BA1DE}" type="presParOf" srcId="{8A42A53B-AD56-4CC8-AA94-52CA81B75401}" destId="{8B9ED2A5-7591-441C-8D55-C4780CA41830}" srcOrd="13" destOrd="0" presId="urn:microsoft.com/office/officeart/2005/8/layout/lProcess3"/>
    <dgm:cxn modelId="{7B50BD7B-B4D7-450E-A6F9-A4838582FC01}" type="presParOf" srcId="{8A42A53B-AD56-4CC8-AA94-52CA81B75401}" destId="{863AC72A-1380-4CE3-ADC9-BF932ACF26D2}" srcOrd="14" destOrd="0" presId="urn:microsoft.com/office/officeart/2005/8/layout/lProcess3"/>
    <dgm:cxn modelId="{C98959C4-4D82-418E-8CB4-82A9CB8600C5}" type="presParOf" srcId="{441FA91A-DC3C-474C-9FE5-E29230A669AA}" destId="{5298AE4B-BC5F-454B-ABCA-E8E3F4A165A7}" srcOrd="5" destOrd="0" presId="urn:microsoft.com/office/officeart/2005/8/layout/lProcess3"/>
    <dgm:cxn modelId="{2D45A8F0-CE3C-46D0-AC86-3E675D6687A6}" type="presParOf" srcId="{441FA91A-DC3C-474C-9FE5-E29230A669AA}" destId="{F7904ADF-6E55-41AF-82B0-D9209A6EEE77}" srcOrd="6" destOrd="0" presId="urn:microsoft.com/office/officeart/2005/8/layout/lProcess3"/>
    <dgm:cxn modelId="{C7A18521-4845-49B1-82A0-37092F1D6F38}" type="presParOf" srcId="{F7904ADF-6E55-41AF-82B0-D9209A6EEE77}" destId="{33FA7C97-0326-43C9-88E9-36049CD45E56}" srcOrd="0" destOrd="0" presId="urn:microsoft.com/office/officeart/2005/8/layout/lProcess3"/>
    <dgm:cxn modelId="{89483D0A-4B62-4B4F-BE51-4619450D2D63}" type="presParOf" srcId="{F7904ADF-6E55-41AF-82B0-D9209A6EEE77}" destId="{587CDB5F-96D8-4F2A-99A7-8AD1D125204E}" srcOrd="1" destOrd="0" presId="urn:microsoft.com/office/officeart/2005/8/layout/lProcess3"/>
    <dgm:cxn modelId="{B0334593-89F2-4F40-B56D-27DCAE94C8C3}" type="presParOf" srcId="{F7904ADF-6E55-41AF-82B0-D9209A6EEE77}" destId="{A925E5B4-CCC9-40CD-9E1A-870E7161D0F2}" srcOrd="2" destOrd="0" presId="urn:microsoft.com/office/officeart/2005/8/layout/lProcess3"/>
    <dgm:cxn modelId="{9422299F-06D8-4358-8B08-4E980CCAF68C}" type="presParOf" srcId="{F7904ADF-6E55-41AF-82B0-D9209A6EEE77}" destId="{12520989-FAE5-48ED-BADF-075A0F6D2686}" srcOrd="3" destOrd="0" presId="urn:microsoft.com/office/officeart/2005/8/layout/lProcess3"/>
    <dgm:cxn modelId="{CCC242F5-0D75-414F-88BC-078A0F2EDF0C}" type="presParOf" srcId="{F7904ADF-6E55-41AF-82B0-D9209A6EEE77}" destId="{938B8135-5C7F-4C01-84C9-1711FB1E9F08}" srcOrd="4" destOrd="0" presId="urn:microsoft.com/office/officeart/2005/8/layout/lProcess3"/>
    <dgm:cxn modelId="{2C82CC05-CB35-429D-9858-E36C532ECB9C}" type="presParOf" srcId="{F7904ADF-6E55-41AF-82B0-D9209A6EEE77}" destId="{98ADFE62-ED64-47FD-A7A9-30646536E573}" srcOrd="5" destOrd="0" presId="urn:microsoft.com/office/officeart/2005/8/layout/lProcess3"/>
    <dgm:cxn modelId="{01E79E90-25F9-4952-AD71-4775D2242CD6}" type="presParOf" srcId="{F7904ADF-6E55-41AF-82B0-D9209A6EEE77}" destId="{D452D177-773B-4886-AA1A-296F50996785}" srcOrd="6" destOrd="0" presId="urn:microsoft.com/office/officeart/2005/8/layout/lProcess3"/>
    <dgm:cxn modelId="{9710476A-E36A-4FEF-B1CD-3595954D23AC}" type="presParOf" srcId="{F7904ADF-6E55-41AF-82B0-D9209A6EEE77}" destId="{4625E117-287E-4820-BAFB-6DEE4DC2A9F7}" srcOrd="7" destOrd="0" presId="urn:microsoft.com/office/officeart/2005/8/layout/lProcess3"/>
    <dgm:cxn modelId="{A041F0CA-0796-4BFA-990A-65AFCA3B1C1B}" type="presParOf" srcId="{F7904ADF-6E55-41AF-82B0-D9209A6EEE77}" destId="{B9C9CB8A-80A7-4C32-9483-16B9E2A94A30}" srcOrd="8" destOrd="0" presId="urn:microsoft.com/office/officeart/2005/8/layout/lProcess3"/>
    <dgm:cxn modelId="{81C98C76-68E5-4B80-8A06-85B6821B5A8D}" type="presParOf" srcId="{F7904ADF-6E55-41AF-82B0-D9209A6EEE77}" destId="{73F508B7-9D1E-496C-A415-60B818215E3D}" srcOrd="9" destOrd="0" presId="urn:microsoft.com/office/officeart/2005/8/layout/lProcess3"/>
    <dgm:cxn modelId="{77D958A0-D29A-486F-9589-D3272EB3585C}" type="presParOf" srcId="{F7904ADF-6E55-41AF-82B0-D9209A6EEE77}" destId="{1EB7471F-1AB4-477A-B980-DE9575DFE347}" srcOrd="10" destOrd="0" presId="urn:microsoft.com/office/officeart/2005/8/layout/lProcess3"/>
    <dgm:cxn modelId="{960134E2-D217-4C8E-9A80-779476706F92}" type="presParOf" srcId="{F7904ADF-6E55-41AF-82B0-D9209A6EEE77}" destId="{0F211B70-87DC-4D0D-B29C-F402CAB2A92C}" srcOrd="11" destOrd="0" presId="urn:microsoft.com/office/officeart/2005/8/layout/lProcess3"/>
    <dgm:cxn modelId="{CC0A5433-FB5D-4CBF-BE07-ECB03775D771}" type="presParOf" srcId="{F7904ADF-6E55-41AF-82B0-D9209A6EEE77}" destId="{26A9E3E0-B405-49AC-B5C8-74F8F7A436B9}" srcOrd="12" destOrd="0" presId="urn:microsoft.com/office/officeart/2005/8/layout/lProcess3"/>
    <dgm:cxn modelId="{9CA42DD0-728D-494F-817D-DEEE622E6040}" type="presParOf" srcId="{F7904ADF-6E55-41AF-82B0-D9209A6EEE77}" destId="{2E662B76-F599-4515-AFFF-4D611E7706F1}" srcOrd="13" destOrd="0" presId="urn:microsoft.com/office/officeart/2005/8/layout/lProcess3"/>
    <dgm:cxn modelId="{538065CC-6A08-4C18-BEF2-1BA9A79D9FC1}" type="presParOf" srcId="{F7904ADF-6E55-41AF-82B0-D9209A6EEE77}" destId="{4374D3F0-3BB5-4430-8AAA-B173FC3EC9A5}" srcOrd="14"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1FC92-6BBE-46DA-81C1-B38CD8CC6CFC}">
      <dsp:nvSpPr>
        <dsp:cNvPr id="0" name=""/>
        <dsp:cNvSpPr/>
      </dsp:nvSpPr>
      <dsp:spPr>
        <a:xfrm>
          <a:off x="735705" y="4221"/>
          <a:ext cx="2364027" cy="162881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4A925-33F2-4C75-82DE-69BE08FC1FCB}">
      <dsp:nvSpPr>
        <dsp:cNvPr id="0" name=""/>
        <dsp:cNvSpPr/>
      </dsp:nvSpPr>
      <dsp:spPr>
        <a:xfrm>
          <a:off x="735705" y="1633036"/>
          <a:ext cx="2364027" cy="87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Pathways Definitions</a:t>
          </a:r>
          <a:endParaRPr lang="en-GB" sz="1800" kern="1200" dirty="0">
            <a:latin typeface="Arial" panose="020B0604020202020204" pitchFamily="34" charset="0"/>
            <a:cs typeface="Arial" panose="020B0604020202020204" pitchFamily="34" charset="0"/>
          </a:endParaRPr>
        </a:p>
      </dsp:txBody>
      <dsp:txXfrm>
        <a:off x="735705" y="1633036"/>
        <a:ext cx="2364027" cy="877054"/>
      </dsp:txXfrm>
    </dsp:sp>
    <dsp:sp modelId="{98C967E6-D823-44EA-90AC-1A8718440FFE}">
      <dsp:nvSpPr>
        <dsp:cNvPr id="0" name=""/>
        <dsp:cNvSpPr/>
      </dsp:nvSpPr>
      <dsp:spPr>
        <a:xfrm>
          <a:off x="3336234" y="4221"/>
          <a:ext cx="2364027" cy="1628814"/>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4DDF23-1BAB-4594-8D21-463D42337B8A}">
      <dsp:nvSpPr>
        <dsp:cNvPr id="0" name=""/>
        <dsp:cNvSpPr/>
      </dsp:nvSpPr>
      <dsp:spPr>
        <a:xfrm>
          <a:off x="3336234" y="1633036"/>
          <a:ext cx="2364027" cy="87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Wellbeing Assessment Pathway Examples</a:t>
          </a:r>
          <a:endParaRPr lang="en-GB" sz="1800" kern="1200" dirty="0">
            <a:latin typeface="Arial" panose="020B0604020202020204" pitchFamily="34" charset="0"/>
            <a:cs typeface="Arial" panose="020B0604020202020204" pitchFamily="34" charset="0"/>
          </a:endParaRPr>
        </a:p>
      </dsp:txBody>
      <dsp:txXfrm>
        <a:off x="3336234" y="1633036"/>
        <a:ext cx="2364027" cy="877054"/>
      </dsp:txXfrm>
    </dsp:sp>
    <dsp:sp modelId="{0F59655F-F8EB-4C48-9C1E-02E58DF77A24}">
      <dsp:nvSpPr>
        <dsp:cNvPr id="0" name=""/>
        <dsp:cNvSpPr/>
      </dsp:nvSpPr>
      <dsp:spPr>
        <a:xfrm>
          <a:off x="5936763" y="4221"/>
          <a:ext cx="2364027" cy="1628814"/>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C97F5-E934-4874-9F5A-87C3DEBB875B}">
      <dsp:nvSpPr>
        <dsp:cNvPr id="0" name=""/>
        <dsp:cNvSpPr/>
      </dsp:nvSpPr>
      <dsp:spPr>
        <a:xfrm>
          <a:off x="5936763" y="1633036"/>
          <a:ext cx="2364027" cy="87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Named Person/Lead Professional Definition</a:t>
          </a:r>
          <a:endParaRPr lang="en-GB" sz="1800" kern="1200" dirty="0">
            <a:latin typeface="Arial" panose="020B0604020202020204" pitchFamily="34" charset="0"/>
            <a:cs typeface="Arial" panose="020B0604020202020204" pitchFamily="34" charset="0"/>
          </a:endParaRPr>
        </a:p>
      </dsp:txBody>
      <dsp:txXfrm>
        <a:off x="5936763" y="1633036"/>
        <a:ext cx="2364027" cy="877054"/>
      </dsp:txXfrm>
    </dsp:sp>
    <dsp:sp modelId="{9100F15B-79FF-4305-B1E1-B8A9612FBE66}">
      <dsp:nvSpPr>
        <dsp:cNvPr id="0" name=""/>
        <dsp:cNvSpPr/>
      </dsp:nvSpPr>
      <dsp:spPr>
        <a:xfrm>
          <a:off x="735705" y="2746493"/>
          <a:ext cx="2364027" cy="1628814"/>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ED859F-2438-4BF2-80CB-1BEAFB183E23}">
      <dsp:nvSpPr>
        <dsp:cNvPr id="0" name=""/>
        <dsp:cNvSpPr/>
      </dsp:nvSpPr>
      <dsp:spPr>
        <a:xfrm>
          <a:off x="735705" y="4375308"/>
          <a:ext cx="2364027" cy="87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Wellbeing Assessment Example</a:t>
          </a:r>
          <a:endParaRPr lang="en-GB" sz="1800" kern="1200" dirty="0">
            <a:latin typeface="Arial" panose="020B0604020202020204" pitchFamily="34" charset="0"/>
            <a:cs typeface="Arial" panose="020B0604020202020204" pitchFamily="34" charset="0"/>
          </a:endParaRPr>
        </a:p>
      </dsp:txBody>
      <dsp:txXfrm>
        <a:off x="735705" y="4375308"/>
        <a:ext cx="2364027" cy="877054"/>
      </dsp:txXfrm>
    </dsp:sp>
    <dsp:sp modelId="{4C04530E-2A73-4A31-8509-C4339EEFA33C}">
      <dsp:nvSpPr>
        <dsp:cNvPr id="0" name=""/>
        <dsp:cNvSpPr/>
      </dsp:nvSpPr>
      <dsp:spPr>
        <a:xfrm>
          <a:off x="3336234" y="2746493"/>
          <a:ext cx="2364027" cy="1628814"/>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A4B99-C183-40EF-A76B-63FAEBD21488}">
      <dsp:nvSpPr>
        <dsp:cNvPr id="0" name=""/>
        <dsp:cNvSpPr/>
      </dsp:nvSpPr>
      <dsp:spPr>
        <a:xfrm>
          <a:off x="3336234" y="4375308"/>
          <a:ext cx="2364027" cy="87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My World Triangle Assessment Example</a:t>
          </a:r>
          <a:endParaRPr lang="en-GB" sz="1800" kern="1200" dirty="0">
            <a:latin typeface="Arial" panose="020B0604020202020204" pitchFamily="34" charset="0"/>
            <a:cs typeface="Arial" panose="020B0604020202020204" pitchFamily="34" charset="0"/>
          </a:endParaRPr>
        </a:p>
      </dsp:txBody>
      <dsp:txXfrm>
        <a:off x="3336234" y="4375308"/>
        <a:ext cx="2364027" cy="877054"/>
      </dsp:txXfrm>
    </dsp:sp>
    <dsp:sp modelId="{BD62E452-03F3-47E3-9AD3-1F6E08ECD1A0}">
      <dsp:nvSpPr>
        <dsp:cNvPr id="0" name=""/>
        <dsp:cNvSpPr/>
      </dsp:nvSpPr>
      <dsp:spPr>
        <a:xfrm>
          <a:off x="5936763" y="2746493"/>
          <a:ext cx="2364027" cy="1628814"/>
        </a:xfrm>
        <a:prstGeom prst="round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69D37E-C001-4A8E-A5A5-50BAA7D42335}">
      <dsp:nvSpPr>
        <dsp:cNvPr id="0" name=""/>
        <dsp:cNvSpPr/>
      </dsp:nvSpPr>
      <dsp:spPr>
        <a:xfrm>
          <a:off x="5936763" y="4375308"/>
          <a:ext cx="2364027" cy="87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Single Agency Led Plan Example</a:t>
          </a:r>
          <a:endParaRPr lang="en-GB" sz="1800" kern="1200" dirty="0">
            <a:latin typeface="Arial" panose="020B0604020202020204" pitchFamily="34" charset="0"/>
            <a:cs typeface="Arial" panose="020B0604020202020204" pitchFamily="34" charset="0"/>
          </a:endParaRPr>
        </a:p>
      </dsp:txBody>
      <dsp:txXfrm>
        <a:off x="5936763" y="4375308"/>
        <a:ext cx="2364027" cy="8770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2E0BE-48C8-4999-8099-AC7F608ACB8C}">
      <dsp:nvSpPr>
        <dsp:cNvPr id="0" name=""/>
        <dsp:cNvSpPr/>
      </dsp:nvSpPr>
      <dsp:spPr>
        <a:xfrm>
          <a:off x="1127925" y="0"/>
          <a:ext cx="624149" cy="624149"/>
        </a:xfrm>
        <a:prstGeom prst="trapezoid">
          <a:avLst>
            <a:gd name="adj" fmla="val 5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smtClean="0">
              <a:latin typeface="Arial" panose="020B0604020202020204" pitchFamily="34" charset="0"/>
              <a:cs typeface="Arial" panose="020B0604020202020204" pitchFamily="34" charset="0"/>
            </a:rPr>
            <a:t>Enhanced Collaborative</a:t>
          </a:r>
          <a:endParaRPr lang="en-GB" sz="800" kern="1200" dirty="0">
            <a:latin typeface="Arial" panose="020B0604020202020204" pitchFamily="34" charset="0"/>
            <a:cs typeface="Arial" panose="020B0604020202020204" pitchFamily="34" charset="0"/>
          </a:endParaRPr>
        </a:p>
      </dsp:txBody>
      <dsp:txXfrm>
        <a:off x="1127925" y="0"/>
        <a:ext cx="624149" cy="624149"/>
      </dsp:txXfrm>
    </dsp:sp>
    <dsp:sp modelId="{8239F960-76DD-4DEF-986A-FA2AECA533DE}">
      <dsp:nvSpPr>
        <dsp:cNvPr id="0" name=""/>
        <dsp:cNvSpPr/>
      </dsp:nvSpPr>
      <dsp:spPr>
        <a:xfrm>
          <a:off x="815850" y="624149"/>
          <a:ext cx="1248298" cy="624149"/>
        </a:xfrm>
        <a:prstGeom prst="trapezoid">
          <a:avLst>
            <a:gd name="adj" fmla="val 50000"/>
          </a:avLst>
        </a:prstGeom>
        <a:gradFill flip="none" rotWithShape="1">
          <a:gsLst>
            <a:gs pos="0">
              <a:schemeClr val="accent5">
                <a:lumMod val="40000"/>
                <a:lumOff val="60000"/>
              </a:schemeClr>
            </a:gs>
            <a:gs pos="100000">
              <a:schemeClr val="accent5">
                <a:lumMod val="20000"/>
                <a:lumOff val="80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smtClean="0">
              <a:latin typeface="Arial" panose="020B0604020202020204" pitchFamily="34" charset="0"/>
              <a:cs typeface="Arial" panose="020B0604020202020204" pitchFamily="34" charset="0"/>
            </a:rPr>
            <a:t>Collaborative</a:t>
          </a:r>
          <a:endParaRPr lang="en-GB" sz="800" kern="1200" dirty="0">
            <a:latin typeface="Arial" panose="020B0604020202020204" pitchFamily="34" charset="0"/>
            <a:cs typeface="Arial" panose="020B0604020202020204" pitchFamily="34" charset="0"/>
          </a:endParaRPr>
        </a:p>
      </dsp:txBody>
      <dsp:txXfrm>
        <a:off x="1034302" y="624149"/>
        <a:ext cx="811394" cy="624149"/>
      </dsp:txXfrm>
    </dsp:sp>
    <dsp:sp modelId="{F9E81EC0-DE14-4BAE-B4EB-DBA1C55A7DFF}">
      <dsp:nvSpPr>
        <dsp:cNvPr id="0" name=""/>
        <dsp:cNvSpPr/>
      </dsp:nvSpPr>
      <dsp:spPr>
        <a:xfrm>
          <a:off x="503775" y="1248298"/>
          <a:ext cx="1872448" cy="624149"/>
        </a:xfrm>
        <a:prstGeom prst="trapezoid">
          <a:avLst>
            <a:gd name="adj" fmla="val 50000"/>
          </a:avLst>
        </a:prstGeom>
        <a:gradFill flip="none" rotWithShape="1">
          <a:gsLst>
            <a:gs pos="0">
              <a:schemeClr val="accent5">
                <a:lumMod val="60000"/>
                <a:lumOff val="40000"/>
              </a:schemeClr>
            </a:gs>
            <a:gs pos="100000">
              <a:schemeClr val="accent5">
                <a:lumMod val="40000"/>
                <a:lumOff val="60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smtClean="0">
              <a:latin typeface="Arial" panose="020B0604020202020204" pitchFamily="34" charset="0"/>
              <a:cs typeface="Arial" panose="020B0604020202020204" pitchFamily="34" charset="0"/>
            </a:rPr>
            <a:t>Enhanced Universal</a:t>
          </a:r>
          <a:endParaRPr lang="en-GB" sz="800" kern="1200" dirty="0">
            <a:latin typeface="Arial" panose="020B0604020202020204" pitchFamily="34" charset="0"/>
            <a:cs typeface="Arial" panose="020B0604020202020204" pitchFamily="34" charset="0"/>
          </a:endParaRPr>
        </a:p>
      </dsp:txBody>
      <dsp:txXfrm>
        <a:off x="831454" y="1248298"/>
        <a:ext cx="1217091" cy="624149"/>
      </dsp:txXfrm>
    </dsp:sp>
    <dsp:sp modelId="{4A282253-2F54-4CB2-9494-55D5146C79E8}">
      <dsp:nvSpPr>
        <dsp:cNvPr id="0" name=""/>
        <dsp:cNvSpPr/>
      </dsp:nvSpPr>
      <dsp:spPr>
        <a:xfrm>
          <a:off x="0" y="1872448"/>
          <a:ext cx="2880000" cy="1007551"/>
        </a:xfrm>
        <a:prstGeom prst="trapezoid">
          <a:avLst>
            <a:gd name="adj" fmla="val 50000"/>
          </a:avLst>
        </a:prstGeom>
        <a:gradFill flip="none" rotWithShape="1">
          <a:gsLst>
            <a:gs pos="0">
              <a:schemeClr val="accent5"/>
            </a:gs>
            <a:gs pos="100000">
              <a:schemeClr val="accent5">
                <a:lumMod val="60000"/>
                <a:lumOff val="40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smtClean="0">
              <a:latin typeface="Arial" panose="020B0604020202020204" pitchFamily="34" charset="0"/>
              <a:cs typeface="Arial" panose="020B0604020202020204" pitchFamily="34" charset="0"/>
            </a:rPr>
            <a:t>Universal</a:t>
          </a:r>
          <a:endParaRPr lang="en-GB" sz="800" kern="1200" dirty="0">
            <a:latin typeface="Arial" panose="020B0604020202020204" pitchFamily="34" charset="0"/>
            <a:cs typeface="Arial" panose="020B0604020202020204" pitchFamily="34" charset="0"/>
          </a:endParaRPr>
        </a:p>
      </dsp:txBody>
      <dsp:txXfrm>
        <a:off x="503999" y="1872448"/>
        <a:ext cx="1872000" cy="100755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B26E0-AFBE-4481-A204-D65DAF0CDCF2}">
      <dsp:nvSpPr>
        <dsp:cNvPr id="0" name=""/>
        <dsp:cNvSpPr/>
      </dsp:nvSpPr>
      <dsp:spPr>
        <a:xfrm>
          <a:off x="2947722" y="865614"/>
          <a:ext cx="5975918" cy="3020771"/>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Arial" panose="020B0604020202020204" pitchFamily="34" charset="0"/>
              <a:cs typeface="Arial" panose="020B0604020202020204" pitchFamily="34" charset="0"/>
            </a:rPr>
            <a:t>Single Agency led plan</a:t>
          </a:r>
        </a:p>
        <a:p>
          <a:pPr lvl="0" algn="ctr" defTabSz="1066800">
            <a:lnSpc>
              <a:spcPct val="90000"/>
            </a:lnSpc>
            <a:spcBef>
              <a:spcPct val="0"/>
            </a:spcBef>
            <a:spcAft>
              <a:spcPct val="35000"/>
            </a:spcAft>
          </a:pPr>
          <a:r>
            <a:rPr lang="en-GB" sz="2400" b="0" kern="1200" dirty="0" smtClean="0">
              <a:latin typeface="Arial" panose="020B0604020202020204" pitchFamily="34" charset="0"/>
              <a:cs typeface="Arial" panose="020B0604020202020204" pitchFamily="34" charset="0"/>
            </a:rPr>
            <a:t>This plan is used within one agency and follows on from any Single Agency Assessments.  It identifies the desired outcomes or positive changes needed to a child’s wellbeing and the actions necessary to achieve them.  The Single Agency Plan will also contain timescales and who is responsible for achieving them</a:t>
          </a:r>
          <a:endParaRPr lang="en-GB" sz="2400" b="0" kern="1200" dirty="0">
            <a:latin typeface="Arial" panose="020B0604020202020204" pitchFamily="34" charset="0"/>
            <a:cs typeface="Arial" panose="020B0604020202020204" pitchFamily="34" charset="0"/>
          </a:endParaRPr>
        </a:p>
      </dsp:txBody>
      <dsp:txXfrm>
        <a:off x="2947722" y="865614"/>
        <a:ext cx="5975918" cy="3020771"/>
      </dsp:txXfrm>
    </dsp:sp>
    <dsp:sp modelId="{00D972BF-D26D-4F25-9F45-916CF31F62E3}">
      <dsp:nvSpPr>
        <dsp:cNvPr id="0" name=""/>
        <dsp:cNvSpPr/>
      </dsp:nvSpPr>
      <dsp:spPr>
        <a:xfrm>
          <a:off x="4359" y="1024593"/>
          <a:ext cx="2675784" cy="2702812"/>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8918" r="18918"/>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14F99-4DA6-4FBD-8D6D-B3A7F2CA2F8F}">
      <dsp:nvSpPr>
        <dsp:cNvPr id="0" name=""/>
        <dsp:cNvSpPr/>
      </dsp:nvSpPr>
      <dsp:spPr>
        <a:xfrm>
          <a:off x="2947722" y="505572"/>
          <a:ext cx="5975918" cy="37408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Arial" panose="020B0604020202020204" pitchFamily="34" charset="0"/>
              <a:cs typeface="Arial" panose="020B0604020202020204" pitchFamily="34" charset="0"/>
            </a:rPr>
            <a:t>Multi Agency Plan</a:t>
          </a:r>
        </a:p>
        <a:p>
          <a:pPr lvl="0" algn="ctr" defTabSz="1066800">
            <a:lnSpc>
              <a:spcPct val="90000"/>
            </a:lnSpc>
            <a:spcBef>
              <a:spcPct val="0"/>
            </a:spcBef>
            <a:spcAft>
              <a:spcPct val="35000"/>
            </a:spcAft>
          </a:pPr>
          <a:r>
            <a:rPr lang="en-GB" sz="2400" b="0" kern="1200" dirty="0" smtClean="0">
              <a:latin typeface="Arial" panose="020B0604020202020204" pitchFamily="34" charset="0"/>
              <a:cs typeface="Arial" panose="020B0604020202020204" pitchFamily="34" charset="0"/>
            </a:rPr>
            <a:t>The multi agency plan is used when agencies need to integrate their working practice to develop a child or young person’s wellbeing.  It follows on from the Integrated Assessment and specifics the desired outcomes or positive changes and the actions necessary to achieve them.  It details exactly what will be done by whom and by when to develop a child or young person’s wellbeing</a:t>
          </a:r>
          <a:endParaRPr lang="en-GB" sz="2400" kern="1200" dirty="0">
            <a:latin typeface="Arial" panose="020B0604020202020204" pitchFamily="34" charset="0"/>
            <a:cs typeface="Arial" panose="020B0604020202020204" pitchFamily="34" charset="0"/>
          </a:endParaRPr>
        </a:p>
      </dsp:txBody>
      <dsp:txXfrm>
        <a:off x="2947722" y="505572"/>
        <a:ext cx="5975918" cy="3740854"/>
      </dsp:txXfrm>
    </dsp:sp>
    <dsp:sp modelId="{45C53DB4-64F2-4CAA-A4CA-D23BC3C79C62}">
      <dsp:nvSpPr>
        <dsp:cNvPr id="0" name=""/>
        <dsp:cNvSpPr/>
      </dsp:nvSpPr>
      <dsp:spPr>
        <a:xfrm>
          <a:off x="4359" y="1024593"/>
          <a:ext cx="2675784" cy="2702812"/>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517" b="3517"/>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D0BB4-378C-4A10-9E77-A1788ECF1D19}">
      <dsp:nvSpPr>
        <dsp:cNvPr id="0" name=""/>
        <dsp:cNvSpPr/>
      </dsp:nvSpPr>
      <dsp:spPr>
        <a:xfrm>
          <a:off x="2947722" y="1024593"/>
          <a:ext cx="5975918" cy="2702812"/>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Arial" panose="020B0604020202020204" pitchFamily="34" charset="0"/>
              <a:cs typeface="Arial" panose="020B0604020202020204" pitchFamily="34" charset="0"/>
            </a:rPr>
            <a:t>Single Agency Chronology </a:t>
          </a:r>
        </a:p>
        <a:p>
          <a:pPr lvl="0" algn="ctr" defTabSz="1066800">
            <a:lnSpc>
              <a:spcPct val="90000"/>
            </a:lnSpc>
            <a:spcBef>
              <a:spcPct val="0"/>
            </a:spcBef>
            <a:spcAft>
              <a:spcPct val="35000"/>
            </a:spcAft>
          </a:pPr>
          <a:r>
            <a:rPr lang="en-GB" sz="2400" b="0" kern="1200" dirty="0" smtClean="0">
              <a:latin typeface="Arial" panose="020B0604020202020204" pitchFamily="34" charset="0"/>
              <a:cs typeface="Arial" panose="020B0604020202020204" pitchFamily="34" charset="0"/>
            </a:rPr>
            <a:t>An agreed format used within one agency to provide a summary of positive and negative significant events for the child/young person.  This tool helps to identify patterns and trends in children and young people’s lives and will contribute to ongoing assessment, planning and review </a:t>
          </a:r>
          <a:endParaRPr lang="en-GB" sz="2400" b="0" kern="1200" dirty="0">
            <a:latin typeface="Arial" panose="020B0604020202020204" pitchFamily="34" charset="0"/>
            <a:cs typeface="Arial" panose="020B0604020202020204" pitchFamily="34" charset="0"/>
          </a:endParaRPr>
        </a:p>
      </dsp:txBody>
      <dsp:txXfrm>
        <a:off x="2947722" y="1024593"/>
        <a:ext cx="5975918" cy="2702812"/>
      </dsp:txXfrm>
    </dsp:sp>
    <dsp:sp modelId="{4290D28A-7AAE-4BA9-8E26-CC98C407F1B1}">
      <dsp:nvSpPr>
        <dsp:cNvPr id="0" name=""/>
        <dsp:cNvSpPr/>
      </dsp:nvSpPr>
      <dsp:spPr>
        <a:xfrm>
          <a:off x="4359" y="1024593"/>
          <a:ext cx="2675784" cy="2702812"/>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0647" r="10647"/>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4EE7F-AFAB-4D32-BD9E-4748BDC682AC}">
      <dsp:nvSpPr>
        <dsp:cNvPr id="0" name=""/>
        <dsp:cNvSpPr/>
      </dsp:nvSpPr>
      <dsp:spPr>
        <a:xfrm>
          <a:off x="2947722" y="505572"/>
          <a:ext cx="5975918" cy="374085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Arial" panose="020B0604020202020204" pitchFamily="34" charset="0"/>
              <a:cs typeface="Arial" panose="020B0604020202020204" pitchFamily="34" charset="0"/>
            </a:rPr>
            <a:t>Integrated Chronology </a:t>
          </a:r>
        </a:p>
        <a:p>
          <a:pPr lvl="0" algn="ctr" defTabSz="1066800">
            <a:lnSpc>
              <a:spcPct val="90000"/>
            </a:lnSpc>
            <a:spcBef>
              <a:spcPct val="0"/>
            </a:spcBef>
            <a:spcAft>
              <a:spcPct val="35000"/>
            </a:spcAft>
          </a:pPr>
          <a:r>
            <a:rPr lang="en-GB" sz="2400" b="0" kern="1200" dirty="0" smtClean="0">
              <a:latin typeface="Arial" panose="020B0604020202020204" pitchFamily="34" charset="0"/>
              <a:cs typeface="Arial" panose="020B0604020202020204" pitchFamily="34" charset="0"/>
            </a:rPr>
            <a:t>An agreed format which brings together information from all Single Agency Chronologies into one single document, providing a summary of positive and negative significant events.  It can be regularly updated and discussed as part of ongoing assessment and planning to make sure that everything possible is being done to develop the child/young person’s wellbeing</a:t>
          </a:r>
          <a:endParaRPr lang="en-GB" sz="2400" kern="1200" dirty="0">
            <a:latin typeface="Arial" panose="020B0604020202020204" pitchFamily="34" charset="0"/>
            <a:cs typeface="Arial" panose="020B0604020202020204" pitchFamily="34" charset="0"/>
          </a:endParaRPr>
        </a:p>
      </dsp:txBody>
      <dsp:txXfrm>
        <a:off x="2947722" y="505572"/>
        <a:ext cx="5975918" cy="3740854"/>
      </dsp:txXfrm>
    </dsp:sp>
    <dsp:sp modelId="{2BE93329-CE8F-41F1-9A71-774CE074BB9C}">
      <dsp:nvSpPr>
        <dsp:cNvPr id="0" name=""/>
        <dsp:cNvSpPr/>
      </dsp:nvSpPr>
      <dsp:spPr>
        <a:xfrm>
          <a:off x="4359" y="1024593"/>
          <a:ext cx="2675784" cy="2702812"/>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6337" b="6337"/>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777BE-F876-4044-9C23-6987A2EB9408}">
      <dsp:nvSpPr>
        <dsp:cNvPr id="0" name=""/>
        <dsp:cNvSpPr/>
      </dsp:nvSpPr>
      <dsp:spPr>
        <a:xfrm>
          <a:off x="2947722" y="1024593"/>
          <a:ext cx="5975918" cy="2702812"/>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Arial" panose="020B0604020202020204" pitchFamily="34" charset="0"/>
              <a:cs typeface="Arial" panose="020B0604020202020204" pitchFamily="34" charset="0"/>
            </a:rPr>
            <a:t>A Request for Assistance </a:t>
          </a:r>
        </a:p>
        <a:p>
          <a:pPr lvl="0" algn="ctr" defTabSz="1066800">
            <a:lnSpc>
              <a:spcPct val="90000"/>
            </a:lnSpc>
            <a:spcBef>
              <a:spcPct val="0"/>
            </a:spcBef>
            <a:spcAft>
              <a:spcPct val="35000"/>
            </a:spcAft>
          </a:pPr>
          <a:r>
            <a:rPr lang="en-GB" sz="2400" b="0" kern="1200" dirty="0" smtClean="0">
              <a:latin typeface="Arial" panose="020B0604020202020204" pitchFamily="34" charset="0"/>
              <a:cs typeface="Arial" panose="020B0604020202020204" pitchFamily="34" charset="0"/>
            </a:rPr>
            <a:t>An agreed format to ask for help for a child/young person no matter what they need from health, education, social work, housing, adult services or the voluntary sector.  The aim is to replace all existing referral forms we currently use with one standard format</a:t>
          </a:r>
          <a:endParaRPr lang="en-GB" sz="2400" b="0" kern="1200" dirty="0">
            <a:latin typeface="Arial" panose="020B0604020202020204" pitchFamily="34" charset="0"/>
            <a:cs typeface="Arial" panose="020B0604020202020204" pitchFamily="34" charset="0"/>
          </a:endParaRPr>
        </a:p>
      </dsp:txBody>
      <dsp:txXfrm>
        <a:off x="2947722" y="1024593"/>
        <a:ext cx="5975918" cy="2702812"/>
      </dsp:txXfrm>
    </dsp:sp>
    <dsp:sp modelId="{8B7EB036-0C66-4F09-A1DE-FFA23DECEE2E}">
      <dsp:nvSpPr>
        <dsp:cNvPr id="0" name=""/>
        <dsp:cNvSpPr/>
      </dsp:nvSpPr>
      <dsp:spPr>
        <a:xfrm>
          <a:off x="4359" y="1024593"/>
          <a:ext cx="2675784" cy="2702812"/>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2164" b="22164"/>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2E0BE-48C8-4999-8099-AC7F608ACB8C}">
      <dsp:nvSpPr>
        <dsp:cNvPr id="0" name=""/>
        <dsp:cNvSpPr/>
      </dsp:nvSpPr>
      <dsp:spPr>
        <a:xfrm>
          <a:off x="1128005" y="0"/>
          <a:ext cx="623989" cy="623989"/>
        </a:xfrm>
        <a:prstGeom prst="trapezoid">
          <a:avLst>
            <a:gd name="adj" fmla="val 5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smtClean="0">
              <a:latin typeface="Arial" panose="020B0604020202020204" pitchFamily="34" charset="0"/>
              <a:cs typeface="Arial" panose="020B0604020202020204" pitchFamily="34" charset="0"/>
            </a:rPr>
            <a:t>Enhanced Collaborative</a:t>
          </a:r>
          <a:endParaRPr lang="en-GB" sz="800" kern="1200" dirty="0">
            <a:latin typeface="Arial" panose="020B0604020202020204" pitchFamily="34" charset="0"/>
            <a:cs typeface="Arial" panose="020B0604020202020204" pitchFamily="34" charset="0"/>
          </a:endParaRPr>
        </a:p>
      </dsp:txBody>
      <dsp:txXfrm>
        <a:off x="1128005" y="0"/>
        <a:ext cx="623989" cy="623989"/>
      </dsp:txXfrm>
    </dsp:sp>
    <dsp:sp modelId="{8239F960-76DD-4DEF-986A-FA2AECA533DE}">
      <dsp:nvSpPr>
        <dsp:cNvPr id="0" name=""/>
        <dsp:cNvSpPr/>
      </dsp:nvSpPr>
      <dsp:spPr>
        <a:xfrm>
          <a:off x="816010" y="623989"/>
          <a:ext cx="1247979" cy="623989"/>
        </a:xfrm>
        <a:prstGeom prst="trapezoid">
          <a:avLst>
            <a:gd name="adj" fmla="val 50000"/>
          </a:avLst>
        </a:prstGeom>
        <a:gradFill flip="none" rotWithShape="1">
          <a:gsLst>
            <a:gs pos="0">
              <a:schemeClr val="accent5">
                <a:lumMod val="40000"/>
                <a:lumOff val="60000"/>
              </a:schemeClr>
            </a:gs>
            <a:gs pos="100000">
              <a:schemeClr val="accent5">
                <a:lumMod val="20000"/>
                <a:lumOff val="80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smtClean="0">
              <a:latin typeface="Arial" panose="020B0604020202020204" pitchFamily="34" charset="0"/>
              <a:cs typeface="Arial" panose="020B0604020202020204" pitchFamily="34" charset="0"/>
            </a:rPr>
            <a:t>Collaborative</a:t>
          </a:r>
          <a:endParaRPr lang="en-GB" sz="800" kern="1200" dirty="0">
            <a:latin typeface="Arial" panose="020B0604020202020204" pitchFamily="34" charset="0"/>
            <a:cs typeface="Arial" panose="020B0604020202020204" pitchFamily="34" charset="0"/>
          </a:endParaRPr>
        </a:p>
      </dsp:txBody>
      <dsp:txXfrm>
        <a:off x="1034406" y="623989"/>
        <a:ext cx="811186" cy="623989"/>
      </dsp:txXfrm>
    </dsp:sp>
    <dsp:sp modelId="{F9E81EC0-DE14-4BAE-B4EB-DBA1C55A7DFF}">
      <dsp:nvSpPr>
        <dsp:cNvPr id="0" name=""/>
        <dsp:cNvSpPr/>
      </dsp:nvSpPr>
      <dsp:spPr>
        <a:xfrm>
          <a:off x="504015" y="1247979"/>
          <a:ext cx="1871969" cy="623989"/>
        </a:xfrm>
        <a:prstGeom prst="trapezoid">
          <a:avLst>
            <a:gd name="adj" fmla="val 50000"/>
          </a:avLst>
        </a:prstGeom>
        <a:gradFill flip="none" rotWithShape="1">
          <a:gsLst>
            <a:gs pos="0">
              <a:schemeClr val="accent5">
                <a:lumMod val="60000"/>
                <a:lumOff val="40000"/>
              </a:schemeClr>
            </a:gs>
            <a:gs pos="100000">
              <a:schemeClr val="accent5">
                <a:lumMod val="40000"/>
                <a:lumOff val="60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smtClean="0">
              <a:latin typeface="Arial" panose="020B0604020202020204" pitchFamily="34" charset="0"/>
              <a:cs typeface="Arial" panose="020B0604020202020204" pitchFamily="34" charset="0"/>
            </a:rPr>
            <a:t>Enhanced Universal</a:t>
          </a:r>
          <a:endParaRPr lang="en-GB" sz="800" kern="1200" dirty="0">
            <a:latin typeface="Arial" panose="020B0604020202020204" pitchFamily="34" charset="0"/>
            <a:cs typeface="Arial" panose="020B0604020202020204" pitchFamily="34" charset="0"/>
          </a:endParaRPr>
        </a:p>
      </dsp:txBody>
      <dsp:txXfrm>
        <a:off x="831609" y="1247979"/>
        <a:ext cx="1216780" cy="623989"/>
      </dsp:txXfrm>
    </dsp:sp>
    <dsp:sp modelId="{4A282253-2F54-4CB2-9494-55D5146C79E8}">
      <dsp:nvSpPr>
        <dsp:cNvPr id="0" name=""/>
        <dsp:cNvSpPr/>
      </dsp:nvSpPr>
      <dsp:spPr>
        <a:xfrm>
          <a:off x="0" y="1871969"/>
          <a:ext cx="2879999" cy="1008030"/>
        </a:xfrm>
        <a:prstGeom prst="trapezoid">
          <a:avLst>
            <a:gd name="adj" fmla="val 50000"/>
          </a:avLst>
        </a:prstGeom>
        <a:gradFill rotWithShape="0">
          <a:gsLst>
            <a:gs pos="0">
              <a:schemeClr val="accent5"/>
            </a:gs>
            <a:gs pos="100000">
              <a:schemeClr val="accent5">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smtClean="0">
              <a:latin typeface="Arial" panose="020B0604020202020204" pitchFamily="34" charset="0"/>
              <a:cs typeface="Arial" panose="020B0604020202020204" pitchFamily="34" charset="0"/>
            </a:rPr>
            <a:t>Universal</a:t>
          </a:r>
          <a:endParaRPr lang="en-GB" sz="800" kern="1200" dirty="0">
            <a:latin typeface="Arial" panose="020B0604020202020204" pitchFamily="34" charset="0"/>
            <a:cs typeface="Arial" panose="020B0604020202020204" pitchFamily="34" charset="0"/>
          </a:endParaRPr>
        </a:p>
      </dsp:txBody>
      <dsp:txXfrm>
        <a:off x="504000" y="1871969"/>
        <a:ext cx="1872000" cy="10080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A2642-5EB6-4DEC-A487-E404EAA5BC23}">
      <dsp:nvSpPr>
        <dsp:cNvPr id="0" name=""/>
        <dsp:cNvSpPr/>
      </dsp:nvSpPr>
      <dsp:spPr>
        <a:xfrm>
          <a:off x="633528" y="251"/>
          <a:ext cx="2484154" cy="993661"/>
        </a:xfrm>
        <a:prstGeom prst="chevron">
          <a:avLst/>
        </a:prstGeom>
        <a:solidFill>
          <a:schemeClr val="accent5">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latin typeface="Arial" panose="020B0604020202020204" pitchFamily="34" charset="0"/>
              <a:cs typeface="Arial" panose="020B0604020202020204" pitchFamily="34" charset="0"/>
            </a:rPr>
            <a:t>Enhanced Collaborative</a:t>
          </a:r>
          <a:endParaRPr lang="en-GB" sz="1900" kern="1200" dirty="0">
            <a:solidFill>
              <a:schemeClr val="tx1"/>
            </a:solidFill>
            <a:latin typeface="Arial" panose="020B0604020202020204" pitchFamily="34" charset="0"/>
            <a:cs typeface="Arial" panose="020B0604020202020204" pitchFamily="34" charset="0"/>
          </a:endParaRPr>
        </a:p>
      </dsp:txBody>
      <dsp:txXfrm>
        <a:off x="1130359" y="251"/>
        <a:ext cx="1490493" cy="993661"/>
      </dsp:txXfrm>
    </dsp:sp>
    <dsp:sp modelId="{9232AAAE-1D60-4C59-BCCC-DE99C150FFDD}">
      <dsp:nvSpPr>
        <dsp:cNvPr id="0" name=""/>
        <dsp:cNvSpPr/>
      </dsp:nvSpPr>
      <dsp:spPr>
        <a:xfrm>
          <a:off x="2794742" y="84712"/>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3207112" y="84712"/>
        <a:ext cx="1237108" cy="824739"/>
      </dsp:txXfrm>
    </dsp:sp>
    <dsp:sp modelId="{E0BC4AD1-AD88-4D7C-B3A8-E2AE80580165}">
      <dsp:nvSpPr>
        <dsp:cNvPr id="0" name=""/>
        <dsp:cNvSpPr/>
      </dsp:nvSpPr>
      <dsp:spPr>
        <a:xfrm>
          <a:off x="4567931" y="84712"/>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4980301" y="84712"/>
        <a:ext cx="1237108" cy="824739"/>
      </dsp:txXfrm>
    </dsp:sp>
    <dsp:sp modelId="{8A53B921-39D0-4608-A8EF-8892C3B7A728}">
      <dsp:nvSpPr>
        <dsp:cNvPr id="0" name=""/>
        <dsp:cNvSpPr/>
      </dsp:nvSpPr>
      <dsp:spPr>
        <a:xfrm>
          <a:off x="6341120" y="84712"/>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6753490" y="84712"/>
        <a:ext cx="1237108" cy="824739"/>
      </dsp:txXfrm>
    </dsp:sp>
    <dsp:sp modelId="{715F28F7-4F7A-4D49-B665-D808C6582022}">
      <dsp:nvSpPr>
        <dsp:cNvPr id="0" name=""/>
        <dsp:cNvSpPr/>
      </dsp:nvSpPr>
      <dsp:spPr>
        <a:xfrm>
          <a:off x="633528" y="1133026"/>
          <a:ext cx="2484154" cy="993661"/>
        </a:xfrm>
        <a:prstGeom prst="chevron">
          <a:avLst/>
        </a:prstGeom>
        <a:gradFill rotWithShape="0">
          <a:gsLst>
            <a:gs pos="0">
              <a:schemeClr val="accent5">
                <a:lumMod val="40000"/>
                <a:lumOff val="60000"/>
              </a:schemeClr>
            </a:gs>
            <a:gs pos="100000">
              <a:schemeClr val="accent5">
                <a:lumMod val="20000"/>
                <a:lumOff val="80000"/>
              </a:schemeClr>
            </a:gs>
          </a:gsLst>
          <a:lin ang="16200000" scaled="1"/>
        </a:gra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latin typeface="Arial" panose="020B0604020202020204" pitchFamily="34" charset="0"/>
              <a:cs typeface="Arial" panose="020B0604020202020204" pitchFamily="34" charset="0"/>
            </a:rPr>
            <a:t>Collaborative</a:t>
          </a:r>
          <a:endParaRPr lang="en-GB" sz="1900" kern="1200" dirty="0">
            <a:solidFill>
              <a:schemeClr val="tx1"/>
            </a:solidFill>
            <a:latin typeface="Arial" panose="020B0604020202020204" pitchFamily="34" charset="0"/>
            <a:cs typeface="Arial" panose="020B0604020202020204" pitchFamily="34" charset="0"/>
          </a:endParaRPr>
        </a:p>
      </dsp:txBody>
      <dsp:txXfrm>
        <a:off x="1130359" y="1133026"/>
        <a:ext cx="1490493" cy="993661"/>
      </dsp:txXfrm>
    </dsp:sp>
    <dsp:sp modelId="{8ECBF12D-D296-4FDB-A253-FB17163A28C0}">
      <dsp:nvSpPr>
        <dsp:cNvPr id="0" name=""/>
        <dsp:cNvSpPr/>
      </dsp:nvSpPr>
      <dsp:spPr>
        <a:xfrm>
          <a:off x="2794742" y="1217487"/>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3207112" y="1217487"/>
        <a:ext cx="1237108" cy="824739"/>
      </dsp:txXfrm>
    </dsp:sp>
    <dsp:sp modelId="{2B52045B-02EF-45E2-B224-8F0684C2017C}">
      <dsp:nvSpPr>
        <dsp:cNvPr id="0" name=""/>
        <dsp:cNvSpPr/>
      </dsp:nvSpPr>
      <dsp:spPr>
        <a:xfrm>
          <a:off x="4567931" y="1217487"/>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4980301" y="1217487"/>
        <a:ext cx="1237108" cy="824739"/>
      </dsp:txXfrm>
    </dsp:sp>
    <dsp:sp modelId="{E071E3A5-EEA6-44ED-922D-E2D8BE899A71}">
      <dsp:nvSpPr>
        <dsp:cNvPr id="0" name=""/>
        <dsp:cNvSpPr/>
      </dsp:nvSpPr>
      <dsp:spPr>
        <a:xfrm>
          <a:off x="6341120" y="1217487"/>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6753490" y="1217487"/>
        <a:ext cx="1237108" cy="824739"/>
      </dsp:txXfrm>
    </dsp:sp>
    <dsp:sp modelId="{2822F49F-8A03-42EC-8156-2F41AFC3087F}">
      <dsp:nvSpPr>
        <dsp:cNvPr id="0" name=""/>
        <dsp:cNvSpPr/>
      </dsp:nvSpPr>
      <dsp:spPr>
        <a:xfrm>
          <a:off x="633528" y="2265800"/>
          <a:ext cx="2484154" cy="993661"/>
        </a:xfrm>
        <a:prstGeom prst="chevron">
          <a:avLst/>
        </a:prstGeom>
        <a:gradFill rotWithShape="0">
          <a:gsLst>
            <a:gs pos="0">
              <a:schemeClr val="accent5">
                <a:lumMod val="60000"/>
                <a:lumOff val="40000"/>
              </a:schemeClr>
            </a:gs>
            <a:gs pos="100000">
              <a:schemeClr val="accent5">
                <a:lumMod val="40000"/>
                <a:lumOff val="60000"/>
              </a:schemeClr>
            </a:gs>
          </a:gsLst>
          <a:lin ang="16200000" scaled="1"/>
        </a:gra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latin typeface="Arial" panose="020B0604020202020204" pitchFamily="34" charset="0"/>
              <a:cs typeface="Arial" panose="020B0604020202020204" pitchFamily="34" charset="0"/>
            </a:rPr>
            <a:t>Enhanced Universal</a:t>
          </a:r>
          <a:endParaRPr lang="en-GB" sz="1900" kern="1200" dirty="0">
            <a:solidFill>
              <a:schemeClr val="tx1"/>
            </a:solidFill>
            <a:latin typeface="Arial" panose="020B0604020202020204" pitchFamily="34" charset="0"/>
            <a:cs typeface="Arial" panose="020B0604020202020204" pitchFamily="34" charset="0"/>
          </a:endParaRPr>
        </a:p>
      </dsp:txBody>
      <dsp:txXfrm>
        <a:off x="1130359" y="2265800"/>
        <a:ext cx="1490493" cy="993661"/>
      </dsp:txXfrm>
    </dsp:sp>
    <dsp:sp modelId="{121C67F8-9708-416B-9877-2E790EB93084}">
      <dsp:nvSpPr>
        <dsp:cNvPr id="0" name=""/>
        <dsp:cNvSpPr/>
      </dsp:nvSpPr>
      <dsp:spPr>
        <a:xfrm>
          <a:off x="2794742" y="2350261"/>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3207112" y="2350261"/>
        <a:ext cx="1237108" cy="824739"/>
      </dsp:txXfrm>
    </dsp:sp>
    <dsp:sp modelId="{E2460E4E-2035-4D66-8D04-B5532A8A8C79}">
      <dsp:nvSpPr>
        <dsp:cNvPr id="0" name=""/>
        <dsp:cNvSpPr/>
      </dsp:nvSpPr>
      <dsp:spPr>
        <a:xfrm>
          <a:off x="4567931" y="2350261"/>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4980301" y="2350261"/>
        <a:ext cx="1237108" cy="824739"/>
      </dsp:txXfrm>
    </dsp:sp>
    <dsp:sp modelId="{3CCFEE9D-B139-48A2-8BEC-B31FEA0ED6FF}">
      <dsp:nvSpPr>
        <dsp:cNvPr id="0" name=""/>
        <dsp:cNvSpPr/>
      </dsp:nvSpPr>
      <dsp:spPr>
        <a:xfrm>
          <a:off x="6341120" y="2350261"/>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6753490" y="2350261"/>
        <a:ext cx="1237108" cy="824739"/>
      </dsp:txXfrm>
    </dsp:sp>
    <dsp:sp modelId="{C9B9B274-221A-41E6-89AB-BF5429590953}">
      <dsp:nvSpPr>
        <dsp:cNvPr id="0" name=""/>
        <dsp:cNvSpPr/>
      </dsp:nvSpPr>
      <dsp:spPr>
        <a:xfrm>
          <a:off x="633528" y="3398574"/>
          <a:ext cx="2484154" cy="993661"/>
        </a:xfrm>
        <a:prstGeom prst="chevron">
          <a:avLst/>
        </a:prstGeom>
        <a:gradFill flip="none" rotWithShape="1">
          <a:gsLst>
            <a:gs pos="0">
              <a:schemeClr val="accent5"/>
            </a:gs>
            <a:gs pos="100000">
              <a:schemeClr val="accent5">
                <a:lumMod val="60000"/>
                <a:lumOff val="40000"/>
              </a:schemeClr>
            </a:gs>
          </a:gsLst>
          <a:lin ang="16200000" scaled="1"/>
          <a:tileRect/>
        </a:gra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latin typeface="Arial" panose="020B0604020202020204" pitchFamily="34" charset="0"/>
              <a:cs typeface="Arial" panose="020B0604020202020204" pitchFamily="34" charset="0"/>
            </a:rPr>
            <a:t>Universal</a:t>
          </a:r>
          <a:endParaRPr lang="en-GB" sz="1900" kern="1200" dirty="0">
            <a:solidFill>
              <a:schemeClr val="tx1"/>
            </a:solidFill>
            <a:latin typeface="Arial" panose="020B0604020202020204" pitchFamily="34" charset="0"/>
            <a:cs typeface="Arial" panose="020B0604020202020204" pitchFamily="34" charset="0"/>
          </a:endParaRPr>
        </a:p>
      </dsp:txBody>
      <dsp:txXfrm>
        <a:off x="1130359" y="3398574"/>
        <a:ext cx="1490493" cy="993661"/>
      </dsp:txXfrm>
    </dsp:sp>
    <dsp:sp modelId="{A9C5CACF-4F79-48A1-AC72-F65F9754EAB4}">
      <dsp:nvSpPr>
        <dsp:cNvPr id="0" name=""/>
        <dsp:cNvSpPr/>
      </dsp:nvSpPr>
      <dsp:spPr>
        <a:xfrm>
          <a:off x="2794742" y="3483035"/>
          <a:ext cx="2061847" cy="824739"/>
        </a:xfrm>
        <a:prstGeom prst="chevron">
          <a:avLst/>
        </a:prstGeom>
        <a:gradFill rotWithShape="0">
          <a:gsLst>
            <a:gs pos="0">
              <a:schemeClr val="accent5"/>
            </a:gs>
            <a:gs pos="100000">
              <a:schemeClr val="accent5">
                <a:lumMod val="60000"/>
                <a:lumOff val="40000"/>
              </a:schemeClr>
            </a:gs>
          </a:gsLst>
          <a:lin ang="16200000" scaled="1"/>
        </a:gra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Wellbeing Concern passed to </a:t>
          </a:r>
          <a:r>
            <a:rPr lang="en-GB" sz="1400" kern="1200" dirty="0" smtClean="0">
              <a:latin typeface="Arial" panose="020B0604020202020204" pitchFamily="34" charset="0"/>
              <a:cs typeface="Arial" panose="020B0604020202020204" pitchFamily="34" charset="0"/>
              <a:hlinkClick xmlns:r="http://schemas.openxmlformats.org/officeDocument/2006/relationships" r:id="" action="ppaction://hlinksldjump"/>
            </a:rPr>
            <a:t>Named Person</a:t>
          </a:r>
          <a:endParaRPr lang="en-GB" sz="1400" kern="1200" dirty="0">
            <a:latin typeface="Arial" panose="020B0604020202020204" pitchFamily="34" charset="0"/>
            <a:cs typeface="Arial" panose="020B0604020202020204" pitchFamily="34" charset="0"/>
          </a:endParaRPr>
        </a:p>
      </dsp:txBody>
      <dsp:txXfrm>
        <a:off x="3207112" y="3483035"/>
        <a:ext cx="1237108" cy="824739"/>
      </dsp:txXfrm>
    </dsp:sp>
    <dsp:sp modelId="{79F3999A-BBF8-4DA5-97AB-DF6716E0F87D}">
      <dsp:nvSpPr>
        <dsp:cNvPr id="0" name=""/>
        <dsp:cNvSpPr/>
      </dsp:nvSpPr>
      <dsp:spPr>
        <a:xfrm>
          <a:off x="4567931" y="3483035"/>
          <a:ext cx="2061847" cy="824739"/>
        </a:xfrm>
        <a:prstGeom prst="chevron">
          <a:avLst/>
        </a:prstGeom>
        <a:gradFill rotWithShape="0">
          <a:gsLst>
            <a:gs pos="0">
              <a:schemeClr val="accent5"/>
            </a:gs>
            <a:gs pos="100000">
              <a:schemeClr val="accent5">
                <a:lumMod val="60000"/>
                <a:lumOff val="40000"/>
              </a:schemeClr>
            </a:gs>
          </a:gsLst>
          <a:lin ang="16200000" scaled="1"/>
        </a:gra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hlinkClick xmlns:r="http://schemas.openxmlformats.org/officeDocument/2006/relationships" r:id="" action="ppaction://hlinksldjump"/>
            </a:rPr>
            <a:t>Single Agency Wellbeing Assessment</a:t>
          </a:r>
          <a:endParaRPr lang="en-GB" sz="1400" kern="1200" dirty="0">
            <a:latin typeface="Arial" panose="020B0604020202020204" pitchFamily="34" charset="0"/>
            <a:cs typeface="Arial" panose="020B0604020202020204" pitchFamily="34" charset="0"/>
          </a:endParaRPr>
        </a:p>
      </dsp:txBody>
      <dsp:txXfrm>
        <a:off x="4980301" y="3483035"/>
        <a:ext cx="1237108" cy="824739"/>
      </dsp:txXfrm>
    </dsp:sp>
    <dsp:sp modelId="{14A9A0EF-33F5-491B-91EB-5632DDF7D7FC}">
      <dsp:nvSpPr>
        <dsp:cNvPr id="0" name=""/>
        <dsp:cNvSpPr/>
      </dsp:nvSpPr>
      <dsp:spPr>
        <a:xfrm>
          <a:off x="6341120" y="3483035"/>
          <a:ext cx="2061847" cy="824739"/>
        </a:xfrm>
        <a:prstGeom prst="chevron">
          <a:avLst/>
        </a:prstGeom>
        <a:gradFill rotWithShape="0">
          <a:gsLst>
            <a:gs pos="0">
              <a:schemeClr val="accent5"/>
            </a:gs>
            <a:gs pos="100000">
              <a:schemeClr val="accent5">
                <a:lumMod val="60000"/>
                <a:lumOff val="40000"/>
              </a:schemeClr>
            </a:gs>
          </a:gsLst>
          <a:lin ang="16200000" scaled="1"/>
        </a:gra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Continue Universal Personal Support</a:t>
          </a:r>
          <a:endParaRPr lang="en-GB" sz="1400" kern="1200" dirty="0">
            <a:latin typeface="Arial" panose="020B0604020202020204" pitchFamily="34" charset="0"/>
            <a:cs typeface="Arial" panose="020B0604020202020204" pitchFamily="34" charset="0"/>
          </a:endParaRPr>
        </a:p>
      </dsp:txBody>
      <dsp:txXfrm>
        <a:off x="6753490" y="3483035"/>
        <a:ext cx="1237108" cy="8247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A2642-5EB6-4DEC-A487-E404EAA5BC23}">
      <dsp:nvSpPr>
        <dsp:cNvPr id="0" name=""/>
        <dsp:cNvSpPr/>
      </dsp:nvSpPr>
      <dsp:spPr>
        <a:xfrm>
          <a:off x="633528" y="251"/>
          <a:ext cx="2484154" cy="993661"/>
        </a:xfrm>
        <a:prstGeom prst="chevron">
          <a:avLst/>
        </a:prstGeom>
        <a:solidFill>
          <a:schemeClr val="accent5">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latin typeface="Arial" panose="020B0604020202020204" pitchFamily="34" charset="0"/>
              <a:cs typeface="Arial" panose="020B0604020202020204" pitchFamily="34" charset="0"/>
            </a:rPr>
            <a:t>Enhanced Collaborative</a:t>
          </a:r>
          <a:endParaRPr lang="en-GB" sz="1900" kern="1200" dirty="0">
            <a:solidFill>
              <a:schemeClr val="tx1"/>
            </a:solidFill>
            <a:latin typeface="Arial" panose="020B0604020202020204" pitchFamily="34" charset="0"/>
            <a:cs typeface="Arial" panose="020B0604020202020204" pitchFamily="34" charset="0"/>
          </a:endParaRPr>
        </a:p>
      </dsp:txBody>
      <dsp:txXfrm>
        <a:off x="1130359" y="251"/>
        <a:ext cx="1490493" cy="993661"/>
      </dsp:txXfrm>
    </dsp:sp>
    <dsp:sp modelId="{91B16ECB-13E7-47B0-A2EC-1439922E0039}">
      <dsp:nvSpPr>
        <dsp:cNvPr id="0" name=""/>
        <dsp:cNvSpPr/>
      </dsp:nvSpPr>
      <dsp:spPr>
        <a:xfrm>
          <a:off x="2794742" y="84712"/>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3207112" y="84712"/>
        <a:ext cx="1237108" cy="824739"/>
      </dsp:txXfrm>
    </dsp:sp>
    <dsp:sp modelId="{E4DCFAA4-7018-4DE0-B396-A60795DD6427}">
      <dsp:nvSpPr>
        <dsp:cNvPr id="0" name=""/>
        <dsp:cNvSpPr/>
      </dsp:nvSpPr>
      <dsp:spPr>
        <a:xfrm>
          <a:off x="4567931" y="84712"/>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4980301" y="84712"/>
        <a:ext cx="1237108" cy="824739"/>
      </dsp:txXfrm>
    </dsp:sp>
    <dsp:sp modelId="{72F802AF-BACA-4B0A-A5CE-6B59106A0BE4}">
      <dsp:nvSpPr>
        <dsp:cNvPr id="0" name=""/>
        <dsp:cNvSpPr/>
      </dsp:nvSpPr>
      <dsp:spPr>
        <a:xfrm>
          <a:off x="6341120" y="84712"/>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6753490" y="84712"/>
        <a:ext cx="1237108" cy="824739"/>
      </dsp:txXfrm>
    </dsp:sp>
    <dsp:sp modelId="{715F28F7-4F7A-4D49-B665-D808C6582022}">
      <dsp:nvSpPr>
        <dsp:cNvPr id="0" name=""/>
        <dsp:cNvSpPr/>
      </dsp:nvSpPr>
      <dsp:spPr>
        <a:xfrm>
          <a:off x="633528" y="1133026"/>
          <a:ext cx="2484154" cy="993661"/>
        </a:xfrm>
        <a:prstGeom prst="chevron">
          <a:avLst/>
        </a:prstGeom>
        <a:gradFill rotWithShape="0">
          <a:gsLst>
            <a:gs pos="0">
              <a:schemeClr val="accent5">
                <a:lumMod val="40000"/>
                <a:lumOff val="60000"/>
              </a:schemeClr>
            </a:gs>
            <a:gs pos="100000">
              <a:schemeClr val="accent5">
                <a:lumMod val="20000"/>
                <a:lumOff val="80000"/>
              </a:schemeClr>
            </a:gs>
          </a:gsLst>
          <a:lin ang="16200000" scaled="1"/>
        </a:gra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latin typeface="Arial" panose="020B0604020202020204" pitchFamily="34" charset="0"/>
              <a:cs typeface="Arial" panose="020B0604020202020204" pitchFamily="34" charset="0"/>
            </a:rPr>
            <a:t>Collaborative</a:t>
          </a:r>
          <a:endParaRPr lang="en-GB" sz="1900" kern="1200" dirty="0">
            <a:solidFill>
              <a:schemeClr val="tx1"/>
            </a:solidFill>
            <a:latin typeface="Arial" panose="020B0604020202020204" pitchFamily="34" charset="0"/>
            <a:cs typeface="Arial" panose="020B0604020202020204" pitchFamily="34" charset="0"/>
          </a:endParaRPr>
        </a:p>
      </dsp:txBody>
      <dsp:txXfrm>
        <a:off x="1130359" y="1133026"/>
        <a:ext cx="1490493" cy="993661"/>
      </dsp:txXfrm>
    </dsp:sp>
    <dsp:sp modelId="{E5E7D65A-1500-4284-92EF-605B09BE6BF8}">
      <dsp:nvSpPr>
        <dsp:cNvPr id="0" name=""/>
        <dsp:cNvSpPr/>
      </dsp:nvSpPr>
      <dsp:spPr>
        <a:xfrm>
          <a:off x="2794742" y="1217487"/>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3207112" y="1217487"/>
        <a:ext cx="1237108" cy="824739"/>
      </dsp:txXfrm>
    </dsp:sp>
    <dsp:sp modelId="{2CAE394C-A3D8-42CC-8528-22E9E611B9CD}">
      <dsp:nvSpPr>
        <dsp:cNvPr id="0" name=""/>
        <dsp:cNvSpPr/>
      </dsp:nvSpPr>
      <dsp:spPr>
        <a:xfrm>
          <a:off x="4567931" y="1217487"/>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4980301" y="1217487"/>
        <a:ext cx="1237108" cy="824739"/>
      </dsp:txXfrm>
    </dsp:sp>
    <dsp:sp modelId="{CAAD2C90-8B5C-45D4-91D3-972FBBFABDE5}">
      <dsp:nvSpPr>
        <dsp:cNvPr id="0" name=""/>
        <dsp:cNvSpPr/>
      </dsp:nvSpPr>
      <dsp:spPr>
        <a:xfrm>
          <a:off x="6341120" y="1217487"/>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6753490" y="1217487"/>
        <a:ext cx="1237108" cy="824739"/>
      </dsp:txXfrm>
    </dsp:sp>
    <dsp:sp modelId="{2822F49F-8A03-42EC-8156-2F41AFC3087F}">
      <dsp:nvSpPr>
        <dsp:cNvPr id="0" name=""/>
        <dsp:cNvSpPr/>
      </dsp:nvSpPr>
      <dsp:spPr>
        <a:xfrm>
          <a:off x="633528" y="2265800"/>
          <a:ext cx="2484154" cy="993661"/>
        </a:xfrm>
        <a:prstGeom prst="chevron">
          <a:avLst/>
        </a:prstGeom>
        <a:gradFill rotWithShape="0">
          <a:gsLst>
            <a:gs pos="0">
              <a:schemeClr val="accent5">
                <a:lumMod val="60000"/>
                <a:lumOff val="40000"/>
              </a:schemeClr>
            </a:gs>
            <a:gs pos="100000">
              <a:schemeClr val="accent5">
                <a:lumMod val="40000"/>
                <a:lumOff val="60000"/>
              </a:schemeClr>
            </a:gs>
          </a:gsLst>
          <a:lin ang="16200000" scaled="1"/>
        </a:gra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latin typeface="Arial" panose="020B0604020202020204" pitchFamily="34" charset="0"/>
              <a:cs typeface="Arial" panose="020B0604020202020204" pitchFamily="34" charset="0"/>
            </a:rPr>
            <a:t>Enhanced Universal</a:t>
          </a:r>
          <a:endParaRPr lang="en-GB" sz="1900" kern="1200" dirty="0">
            <a:solidFill>
              <a:schemeClr val="tx1"/>
            </a:solidFill>
            <a:latin typeface="Arial" panose="020B0604020202020204" pitchFamily="34" charset="0"/>
            <a:cs typeface="Arial" panose="020B0604020202020204" pitchFamily="34" charset="0"/>
          </a:endParaRPr>
        </a:p>
      </dsp:txBody>
      <dsp:txXfrm>
        <a:off x="1130359" y="2265800"/>
        <a:ext cx="1490493" cy="993661"/>
      </dsp:txXfrm>
    </dsp:sp>
    <dsp:sp modelId="{8070187D-FDB3-4265-9F56-D1A794C6642A}">
      <dsp:nvSpPr>
        <dsp:cNvPr id="0" name=""/>
        <dsp:cNvSpPr/>
      </dsp:nvSpPr>
      <dsp:spPr>
        <a:xfrm>
          <a:off x="2794742" y="2350261"/>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3207112" y="2350261"/>
        <a:ext cx="1237108" cy="824739"/>
      </dsp:txXfrm>
    </dsp:sp>
    <dsp:sp modelId="{0BEDDAED-C96D-4DDC-9EE6-23A09304CDD0}">
      <dsp:nvSpPr>
        <dsp:cNvPr id="0" name=""/>
        <dsp:cNvSpPr/>
      </dsp:nvSpPr>
      <dsp:spPr>
        <a:xfrm>
          <a:off x="4567931" y="2350261"/>
          <a:ext cx="2061847" cy="824739"/>
        </a:xfrm>
        <a:prstGeom prst="chevron">
          <a:avLst/>
        </a:prstGeom>
        <a:gradFill rotWithShape="0">
          <a:gsLst>
            <a:gs pos="0">
              <a:schemeClr val="accent5"/>
            </a:gs>
            <a:gs pos="100000">
              <a:schemeClr val="accent5">
                <a:lumMod val="60000"/>
                <a:lumOff val="40000"/>
              </a:schemeClr>
            </a:gs>
          </a:gsLst>
          <a:lin ang="16200000" scaled="1"/>
        </a:gra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hlinkClick xmlns:r="http://schemas.openxmlformats.org/officeDocument/2006/relationships" r:id="" action="ppaction://hlinksldjump"/>
            </a:rPr>
            <a:t>Establish Single Agency led plan</a:t>
          </a:r>
          <a:endParaRPr lang="en-GB" sz="1400" kern="1200" dirty="0">
            <a:latin typeface="Arial" panose="020B0604020202020204" pitchFamily="34" charset="0"/>
            <a:cs typeface="Arial" panose="020B0604020202020204" pitchFamily="34" charset="0"/>
          </a:endParaRPr>
        </a:p>
      </dsp:txBody>
      <dsp:txXfrm>
        <a:off x="4980301" y="2350261"/>
        <a:ext cx="1237108" cy="824739"/>
      </dsp:txXfrm>
    </dsp:sp>
    <dsp:sp modelId="{13437BCD-1F51-49DB-9162-807BC3C06290}">
      <dsp:nvSpPr>
        <dsp:cNvPr id="0" name=""/>
        <dsp:cNvSpPr/>
      </dsp:nvSpPr>
      <dsp:spPr>
        <a:xfrm>
          <a:off x="6341120" y="2350261"/>
          <a:ext cx="2061847" cy="824739"/>
        </a:xfrm>
        <a:prstGeom prst="chevron">
          <a:avLst/>
        </a:prstGeom>
        <a:gradFill rotWithShape="0">
          <a:gsLst>
            <a:gs pos="0">
              <a:schemeClr val="accent5"/>
            </a:gs>
            <a:gs pos="100000">
              <a:schemeClr val="accent5">
                <a:lumMod val="60000"/>
                <a:lumOff val="40000"/>
              </a:schemeClr>
            </a:gs>
          </a:gsLst>
          <a:lin ang="16200000" scaled="1"/>
        </a:gra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Review Single Agency Plan</a:t>
          </a:r>
          <a:endParaRPr lang="en-GB" sz="1400" kern="1200" dirty="0">
            <a:latin typeface="Arial" panose="020B0604020202020204" pitchFamily="34" charset="0"/>
            <a:cs typeface="Arial" panose="020B0604020202020204" pitchFamily="34" charset="0"/>
          </a:endParaRPr>
        </a:p>
      </dsp:txBody>
      <dsp:txXfrm>
        <a:off x="6753490" y="2350261"/>
        <a:ext cx="1237108" cy="824739"/>
      </dsp:txXfrm>
    </dsp:sp>
    <dsp:sp modelId="{C9B9B274-221A-41E6-89AB-BF5429590953}">
      <dsp:nvSpPr>
        <dsp:cNvPr id="0" name=""/>
        <dsp:cNvSpPr/>
      </dsp:nvSpPr>
      <dsp:spPr>
        <a:xfrm>
          <a:off x="633528" y="3398574"/>
          <a:ext cx="2484154" cy="993661"/>
        </a:xfrm>
        <a:prstGeom prst="chevron">
          <a:avLst/>
        </a:prstGeom>
        <a:gradFill flip="none" rotWithShape="1">
          <a:gsLst>
            <a:gs pos="0">
              <a:schemeClr val="accent5"/>
            </a:gs>
            <a:gs pos="100000">
              <a:schemeClr val="accent5">
                <a:lumMod val="60000"/>
                <a:lumOff val="40000"/>
              </a:schemeClr>
            </a:gs>
          </a:gsLst>
          <a:lin ang="16200000" scaled="1"/>
          <a:tileRect/>
        </a:gra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latin typeface="Arial" panose="020B0604020202020204" pitchFamily="34" charset="0"/>
              <a:cs typeface="Arial" panose="020B0604020202020204" pitchFamily="34" charset="0"/>
            </a:rPr>
            <a:t>Universal</a:t>
          </a:r>
          <a:endParaRPr lang="en-GB" sz="1900" kern="1200" dirty="0">
            <a:solidFill>
              <a:schemeClr val="tx1"/>
            </a:solidFill>
            <a:latin typeface="Arial" panose="020B0604020202020204" pitchFamily="34" charset="0"/>
            <a:cs typeface="Arial" panose="020B0604020202020204" pitchFamily="34" charset="0"/>
          </a:endParaRPr>
        </a:p>
      </dsp:txBody>
      <dsp:txXfrm>
        <a:off x="1130359" y="3398574"/>
        <a:ext cx="1490493" cy="993661"/>
      </dsp:txXfrm>
    </dsp:sp>
    <dsp:sp modelId="{A9C5CACF-4F79-48A1-AC72-F65F9754EAB4}">
      <dsp:nvSpPr>
        <dsp:cNvPr id="0" name=""/>
        <dsp:cNvSpPr/>
      </dsp:nvSpPr>
      <dsp:spPr>
        <a:xfrm>
          <a:off x="2794742" y="3483035"/>
          <a:ext cx="2061847" cy="824739"/>
        </a:xfrm>
        <a:prstGeom prst="chevron">
          <a:avLst/>
        </a:prstGeom>
        <a:gradFill rotWithShape="0">
          <a:gsLst>
            <a:gs pos="0">
              <a:schemeClr val="accent5"/>
            </a:gs>
            <a:gs pos="100000">
              <a:schemeClr val="accent5">
                <a:lumMod val="60000"/>
                <a:lumOff val="40000"/>
              </a:schemeClr>
            </a:gs>
          </a:gsLst>
          <a:lin ang="16200000" scaled="1"/>
        </a:gra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Wellbeing Concern passed to </a:t>
          </a:r>
          <a:r>
            <a:rPr lang="en-GB" sz="1400" kern="1200" dirty="0" smtClean="0">
              <a:latin typeface="Arial" panose="020B0604020202020204" pitchFamily="34" charset="0"/>
              <a:cs typeface="Arial" panose="020B0604020202020204" pitchFamily="34" charset="0"/>
              <a:hlinkClick xmlns:r="http://schemas.openxmlformats.org/officeDocument/2006/relationships" r:id="" action="ppaction://hlinksldjump"/>
            </a:rPr>
            <a:t>Named Person</a:t>
          </a:r>
          <a:endParaRPr lang="en-GB" sz="1400" kern="1200" dirty="0">
            <a:latin typeface="Arial" panose="020B0604020202020204" pitchFamily="34" charset="0"/>
            <a:cs typeface="Arial" panose="020B0604020202020204" pitchFamily="34" charset="0"/>
          </a:endParaRPr>
        </a:p>
      </dsp:txBody>
      <dsp:txXfrm>
        <a:off x="3207112" y="3483035"/>
        <a:ext cx="1237108" cy="824739"/>
      </dsp:txXfrm>
    </dsp:sp>
    <dsp:sp modelId="{79F3999A-BBF8-4DA5-97AB-DF6716E0F87D}">
      <dsp:nvSpPr>
        <dsp:cNvPr id="0" name=""/>
        <dsp:cNvSpPr/>
      </dsp:nvSpPr>
      <dsp:spPr>
        <a:xfrm>
          <a:off x="4567931" y="3483035"/>
          <a:ext cx="2061847" cy="824739"/>
        </a:xfrm>
        <a:prstGeom prst="chevron">
          <a:avLst/>
        </a:prstGeom>
        <a:gradFill rotWithShape="0">
          <a:gsLst>
            <a:gs pos="0">
              <a:schemeClr val="accent5"/>
            </a:gs>
            <a:gs pos="100000">
              <a:schemeClr val="accent5">
                <a:lumMod val="60000"/>
                <a:lumOff val="40000"/>
              </a:schemeClr>
            </a:gs>
          </a:gsLst>
          <a:lin ang="16200000" scaled="1"/>
        </a:gra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hlinkClick xmlns:r="http://schemas.openxmlformats.org/officeDocument/2006/relationships" r:id="" action="ppaction://hlinksldjump"/>
            </a:rPr>
            <a:t>Single Agency Wellbeing Assessment </a:t>
          </a:r>
          <a:endParaRPr lang="en-GB" sz="1400" kern="1200" dirty="0">
            <a:latin typeface="Arial" panose="020B0604020202020204" pitchFamily="34" charset="0"/>
            <a:cs typeface="Arial" panose="020B0604020202020204" pitchFamily="34" charset="0"/>
          </a:endParaRPr>
        </a:p>
      </dsp:txBody>
      <dsp:txXfrm>
        <a:off x="4980301" y="3483035"/>
        <a:ext cx="1237108" cy="824739"/>
      </dsp:txXfrm>
    </dsp:sp>
    <dsp:sp modelId="{6C6106F9-B90D-4B7D-9623-A01703CA31EF}">
      <dsp:nvSpPr>
        <dsp:cNvPr id="0" name=""/>
        <dsp:cNvSpPr/>
      </dsp:nvSpPr>
      <dsp:spPr>
        <a:xfrm>
          <a:off x="6341120" y="3483035"/>
          <a:ext cx="2061847" cy="824739"/>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a:p>
      </dsp:txBody>
      <dsp:txXfrm>
        <a:off x="6753490" y="3483035"/>
        <a:ext cx="1237108" cy="8247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2181" tIns="46090" rIns="92181" bIns="46090"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6888"/>
          </a:xfrm>
          <a:prstGeom prst="rect">
            <a:avLst/>
          </a:prstGeom>
        </p:spPr>
        <p:txBody>
          <a:bodyPr vert="horz" lIns="92181" tIns="46090" rIns="92181" bIns="46090" rtlCol="0"/>
          <a:lstStyle>
            <a:lvl1pPr algn="r">
              <a:defRPr sz="1200"/>
            </a:lvl1pPr>
          </a:lstStyle>
          <a:p>
            <a:fld id="{F0492AF6-4AED-451B-91C9-758CC0A9EA77}" type="datetimeFigureOut">
              <a:rPr lang="en-GB" smtClean="0"/>
              <a:t>21/07/2016</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2181" tIns="46090" rIns="92181" bIns="4609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lIns="92181" tIns="46090" rIns="92181" bIns="46090" rtlCol="0" anchor="b"/>
          <a:lstStyle>
            <a:lvl1pPr algn="r">
              <a:defRPr sz="1200"/>
            </a:lvl1pPr>
          </a:lstStyle>
          <a:p>
            <a:fld id="{947C6800-84AA-48C2-A541-0EB998B9C043}" type="slidenum">
              <a:rPr lang="en-GB" smtClean="0"/>
              <a:t>‹#›</a:t>
            </a:fld>
            <a:endParaRPr lang="en-GB"/>
          </a:p>
        </p:txBody>
      </p:sp>
    </p:spTree>
    <p:extLst>
      <p:ext uri="{BB962C8B-B14F-4D97-AF65-F5344CB8AC3E}">
        <p14:creationId xmlns:p14="http://schemas.microsoft.com/office/powerpoint/2010/main" val="3729612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2181" tIns="46090" rIns="92181" bIns="46090" rtlCol="0"/>
          <a:lstStyle>
            <a:lvl1pPr algn="l">
              <a:defRPr sz="1200"/>
            </a:lvl1pPr>
          </a:lstStyle>
          <a:p>
            <a:endParaRPr lang="en-GB"/>
          </a:p>
        </p:txBody>
      </p:sp>
      <p:sp>
        <p:nvSpPr>
          <p:cNvPr id="3" name="Date Placeholder 2"/>
          <p:cNvSpPr>
            <a:spLocks noGrp="1"/>
          </p:cNvSpPr>
          <p:nvPr>
            <p:ph type="dt" idx="1"/>
          </p:nvPr>
        </p:nvSpPr>
        <p:spPr>
          <a:xfrm>
            <a:off x="3850443" y="0"/>
            <a:ext cx="2945660" cy="496332"/>
          </a:xfrm>
          <a:prstGeom prst="rect">
            <a:avLst/>
          </a:prstGeom>
        </p:spPr>
        <p:txBody>
          <a:bodyPr vert="horz" lIns="92181" tIns="46090" rIns="92181" bIns="46090" rtlCol="0"/>
          <a:lstStyle>
            <a:lvl1pPr algn="r">
              <a:defRPr sz="1200"/>
            </a:lvl1pPr>
          </a:lstStyle>
          <a:p>
            <a:fld id="{5E00F4A8-EF74-4407-99DB-E2FA0B2C58FB}" type="datetimeFigureOut">
              <a:rPr lang="en-GB" smtClean="0"/>
              <a:t>21/07/2016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81" tIns="46090" rIns="92181" bIns="46090" rtlCol="0" anchor="ctr"/>
          <a:lstStyle/>
          <a:p>
            <a:endParaRPr lang="en-GB"/>
          </a:p>
        </p:txBody>
      </p:sp>
      <p:sp>
        <p:nvSpPr>
          <p:cNvPr id="5" name="Notes Placeholder 4"/>
          <p:cNvSpPr>
            <a:spLocks noGrp="1"/>
          </p:cNvSpPr>
          <p:nvPr>
            <p:ph type="body" sz="quarter" idx="3"/>
          </p:nvPr>
        </p:nvSpPr>
        <p:spPr>
          <a:xfrm>
            <a:off x="679769" y="4715154"/>
            <a:ext cx="5438140" cy="4466987"/>
          </a:xfrm>
          <a:prstGeom prst="rect">
            <a:avLst/>
          </a:prstGeom>
        </p:spPr>
        <p:txBody>
          <a:bodyPr vert="horz" lIns="92181" tIns="46090" rIns="92181" bIns="4609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60" cy="496332"/>
          </a:xfrm>
          <a:prstGeom prst="rect">
            <a:avLst/>
          </a:prstGeom>
        </p:spPr>
        <p:txBody>
          <a:bodyPr vert="horz" lIns="92181" tIns="46090" rIns="92181" bIns="4609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60" cy="496332"/>
          </a:xfrm>
          <a:prstGeom prst="rect">
            <a:avLst/>
          </a:prstGeom>
        </p:spPr>
        <p:txBody>
          <a:bodyPr vert="horz" lIns="92181" tIns="46090" rIns="92181" bIns="46090" rtlCol="0" anchor="b"/>
          <a:lstStyle>
            <a:lvl1pPr algn="r">
              <a:defRPr sz="1200"/>
            </a:lvl1pPr>
          </a:lstStyle>
          <a:p>
            <a:fld id="{8A3E8E03-5E1E-49F1-B4EE-1172CC9D6CB1}" type="slidenum">
              <a:rPr lang="en-GB" smtClean="0"/>
              <a:t>‹#›</a:t>
            </a:fld>
            <a:endParaRPr lang="en-GB"/>
          </a:p>
        </p:txBody>
      </p:sp>
    </p:spTree>
    <p:extLst>
      <p:ext uri="{BB962C8B-B14F-4D97-AF65-F5344CB8AC3E}">
        <p14:creationId xmlns:p14="http://schemas.microsoft.com/office/powerpoint/2010/main" val="30318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document contains an </a:t>
            </a:r>
            <a:r>
              <a:rPr lang="en-GB" baseline="0" dirty="0" smtClean="0"/>
              <a:t>overview of the Inverclyde GIRFEC Pathways Model (May 2016). This can be used as a reference point and training resource for the Inverclyde GIRFEC Pathways.</a:t>
            </a:r>
          </a:p>
        </p:txBody>
      </p:sp>
      <p:sp>
        <p:nvSpPr>
          <p:cNvPr id="4" name="Slide Number Placeholder 3"/>
          <p:cNvSpPr>
            <a:spLocks noGrp="1"/>
          </p:cNvSpPr>
          <p:nvPr>
            <p:ph type="sldNum" sz="quarter" idx="10"/>
          </p:nvPr>
        </p:nvSpPr>
        <p:spPr/>
        <p:txBody>
          <a:bodyPr/>
          <a:lstStyle/>
          <a:p>
            <a:fld id="{8A3E8E03-5E1E-49F1-B4EE-1172CC9D6CB1}" type="slidenum">
              <a:rPr lang="en-GB" smtClean="0"/>
              <a:t>1</a:t>
            </a:fld>
            <a:endParaRPr lang="en-GB"/>
          </a:p>
        </p:txBody>
      </p:sp>
    </p:spTree>
    <p:extLst>
      <p:ext uri="{BB962C8B-B14F-4D97-AF65-F5344CB8AC3E}">
        <p14:creationId xmlns:p14="http://schemas.microsoft.com/office/powerpoint/2010/main" val="417749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important</a:t>
            </a:r>
            <a:r>
              <a:rPr lang="en-GB" baseline="0" dirty="0" smtClean="0"/>
              <a:t> to point out that every assessment culminates in a professional judgement as to what happens next…</a:t>
            </a:r>
            <a:r>
              <a:rPr lang="en-GB" baseline="0" dirty="0" err="1" smtClean="0"/>
              <a:t>i.e</a:t>
            </a:r>
            <a:r>
              <a:rPr lang="en-GB" baseline="0" dirty="0" smtClean="0"/>
              <a:t> which pathway is followed.</a:t>
            </a:r>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11</a:t>
            </a:fld>
            <a:endParaRPr lang="en-GB"/>
          </a:p>
        </p:txBody>
      </p:sp>
    </p:spTree>
    <p:extLst>
      <p:ext uri="{BB962C8B-B14F-4D97-AF65-F5344CB8AC3E}">
        <p14:creationId xmlns:p14="http://schemas.microsoft.com/office/powerpoint/2010/main" val="2955694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Pathway</a:t>
            </a:r>
            <a:r>
              <a:rPr lang="en-GB" dirty="0" smtClean="0"/>
              <a:t> doesn’t necessarily</a:t>
            </a:r>
            <a:r>
              <a:rPr lang="en-GB" baseline="0" dirty="0" smtClean="0"/>
              <a:t> indicate an increased level of educational involvement as there may be occasions where a Statutory Child’s Plan may only contain a relatively simple intervention on the part of staff within educational services.</a:t>
            </a:r>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12</a:t>
            </a:fld>
            <a:endParaRPr lang="en-GB"/>
          </a:p>
        </p:txBody>
      </p:sp>
    </p:spTree>
    <p:extLst>
      <p:ext uri="{BB962C8B-B14F-4D97-AF65-F5344CB8AC3E}">
        <p14:creationId xmlns:p14="http://schemas.microsoft.com/office/powerpoint/2010/main" val="2955694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help understand some of the key concepts </a:t>
            </a:r>
            <a:r>
              <a:rPr lang="en-GB" baseline="0" dirty="0" smtClean="0"/>
              <a:t>we would need to be clear that the boundaries between Universal and Enhanced Universal Pathways may differ from one setting to the next. Heads of Establishments are the experts on the nature and ‘width’ of the Universal Pathway and Enhanced Universal Pathway in their particular establishment. </a:t>
            </a:r>
          </a:p>
          <a:p>
            <a:r>
              <a:rPr lang="en-GB" baseline="0" dirty="0" smtClean="0"/>
              <a:t>For example, where a child moves from an establishment with high level of experience and expertise around meeting the needs of a child with English as an Additional Language as part of their Universal Service to an establishment with very little of either, an assessment </a:t>
            </a:r>
            <a:r>
              <a:rPr lang="en-GB" b="1" baseline="0" dirty="0" smtClean="0"/>
              <a:t>may</a:t>
            </a:r>
            <a:r>
              <a:rPr lang="en-GB" baseline="0" dirty="0" smtClean="0"/>
              <a:t> result in the development of a Single Agency Led Plan. Likewise an establishment with high numbers of children with children who experience, for example, social and emotional difficulties or specific literacy difficulties may have developed their universal service to meet the vast majority of these children’s needs within their universal pathway. In another setting, a child with that profile may follow an enhanced universal pathway because something which is significantly different from the norm may be required to meet the child’s needs.</a:t>
            </a:r>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13</a:t>
            </a:fld>
            <a:endParaRPr lang="en-GB"/>
          </a:p>
        </p:txBody>
      </p:sp>
    </p:spTree>
    <p:extLst>
      <p:ext uri="{BB962C8B-B14F-4D97-AF65-F5344CB8AC3E}">
        <p14:creationId xmlns:p14="http://schemas.microsoft.com/office/powerpoint/2010/main" val="2263058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practice of identifying and passing on concerns may be different from one setting to the next.</a:t>
            </a:r>
            <a:endParaRPr lang="en-GB" dirty="0" smtClean="0"/>
          </a:p>
          <a:p>
            <a:r>
              <a:rPr lang="en-GB" dirty="0" smtClean="0"/>
              <a:t>The record of the assessment process is the same across all Inverclyde</a:t>
            </a:r>
            <a:r>
              <a:rPr lang="en-GB" baseline="0" dirty="0" smtClean="0"/>
              <a:t> establishments</a:t>
            </a:r>
            <a:r>
              <a:rPr lang="en-GB" dirty="0" smtClean="0"/>
              <a:t>.</a:t>
            </a:r>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14</a:t>
            </a:fld>
            <a:endParaRPr lang="en-GB"/>
          </a:p>
        </p:txBody>
      </p:sp>
    </p:spTree>
    <p:extLst>
      <p:ext uri="{BB962C8B-B14F-4D97-AF65-F5344CB8AC3E}">
        <p14:creationId xmlns:p14="http://schemas.microsoft.com/office/powerpoint/2010/main" val="2263058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Responding</a:t>
            </a:r>
            <a:r>
              <a:rPr lang="en-GB" baseline="0" dirty="0" smtClean="0"/>
              <a:t> to concerns is a significant part of our daily work. It is the professional judgement of staff, based on knowledge of the child and their circumstances, which ensures that a proportionate response occurs.</a:t>
            </a:r>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15</a:t>
            </a:fld>
            <a:endParaRPr lang="en-GB"/>
          </a:p>
        </p:txBody>
      </p:sp>
    </p:spTree>
    <p:extLst>
      <p:ext uri="{BB962C8B-B14F-4D97-AF65-F5344CB8AC3E}">
        <p14:creationId xmlns:p14="http://schemas.microsoft.com/office/powerpoint/2010/main" val="2263058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are the things we must consider that</a:t>
            </a:r>
            <a:r>
              <a:rPr lang="en-GB" baseline="0" dirty="0" smtClean="0"/>
              <a:t> helps us to understand how a child’s pathway changes?</a:t>
            </a:r>
          </a:p>
          <a:p>
            <a:r>
              <a:rPr lang="en-GB" dirty="0" smtClean="0"/>
              <a:t>Remember: the vast majority of wellbeing concerns are responded to ‘in the moment’ with no need for it to be passed to the Named Person. </a:t>
            </a:r>
          </a:p>
          <a:p>
            <a:r>
              <a:rPr lang="en-GB" dirty="0" smtClean="0"/>
              <a:t>Indeed,</a:t>
            </a:r>
            <a:r>
              <a:rPr lang="en-GB" baseline="0" dirty="0" smtClean="0"/>
              <a:t> most of the concerns passed to the Named Person may ‘only’ be responded to in a normal and relatively informal way.</a:t>
            </a:r>
          </a:p>
          <a:p>
            <a:r>
              <a:rPr lang="en-GB" baseline="0" dirty="0" smtClean="0"/>
              <a:t>On some occasions, the Named Person may feel that a Single Agency Wellbeing Assessment may help to identify the impact of unmet needs.</a:t>
            </a:r>
          </a:p>
          <a:p>
            <a:r>
              <a:rPr lang="en-GB" baseline="0" dirty="0" smtClean="0"/>
              <a:t>The process of the Single Agency Assessment in itself may be enough to make normal everyday adjustments to meet the child’s needs more effectively.</a:t>
            </a:r>
          </a:p>
          <a:p>
            <a:r>
              <a:rPr lang="en-GB" baseline="0" dirty="0" smtClean="0"/>
              <a:t>The Single Agency Assessment may be compiled as part of a single meeting in one sitting or may take place over a longer period of time as a result of a variety of discussions and other information gathering opportunities.</a:t>
            </a:r>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16</a:t>
            </a:fld>
            <a:endParaRPr lang="en-GB"/>
          </a:p>
        </p:txBody>
      </p:sp>
    </p:spTree>
    <p:extLst>
      <p:ext uri="{BB962C8B-B14F-4D97-AF65-F5344CB8AC3E}">
        <p14:creationId xmlns:p14="http://schemas.microsoft.com/office/powerpoint/2010/main" val="951098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this occasion,</a:t>
            </a:r>
            <a:r>
              <a:rPr lang="en-GB" baseline="0" dirty="0" smtClean="0"/>
              <a:t> the analysis of the Single Agency Wellbeing Assessment by the Named Person has resulted in the creation of a Single Agency Led Plan. Remember, this means that the child has been </a:t>
            </a:r>
            <a:r>
              <a:rPr lang="en-GB" sz="1200" dirty="0" smtClean="0">
                <a:latin typeface="Arial" panose="020B0604020202020204" pitchFamily="34" charset="0"/>
                <a:cs typeface="Arial" panose="020B0604020202020204" pitchFamily="34" charset="0"/>
              </a:rPr>
              <a:t>assessed as needing something different from, or significantly more of, what is normally provided within the Universal Service. The</a:t>
            </a:r>
            <a:r>
              <a:rPr lang="en-GB" sz="1200" baseline="0" dirty="0" smtClean="0">
                <a:latin typeface="Arial" panose="020B0604020202020204" pitchFamily="34" charset="0"/>
                <a:cs typeface="Arial" panose="020B0604020202020204" pitchFamily="34" charset="0"/>
              </a:rPr>
              <a:t> Single Agency Led Plan provides a clear understanding of what this enhanced service looks like in practical terms and the outcomes this enhanced provision aims to secure for the child. Again, elements of the Single Agency Led Plan may be formulated first as these interventions may be easier to define and initiate whilst others may take some reorganisation or investigation.</a:t>
            </a:r>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17</a:t>
            </a:fld>
            <a:endParaRPr lang="en-GB"/>
          </a:p>
        </p:txBody>
      </p:sp>
    </p:spTree>
    <p:extLst>
      <p:ext uri="{BB962C8B-B14F-4D97-AF65-F5344CB8AC3E}">
        <p14:creationId xmlns:p14="http://schemas.microsoft.com/office/powerpoint/2010/main" val="2055301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On this occasion, the review of the Single Agency Led Plan has shown that this plan has been unable to meet the needs of the child and the Named Person has initiated a deeper form of assessment involving representatives from other agencies. In this example, the decision is made to create a Multi Agency Plan and Lead Professional identified.</a:t>
            </a:r>
          </a:p>
          <a:p>
            <a:r>
              <a:rPr lang="en-GB" baseline="0" dirty="0" smtClean="0"/>
              <a:t>Remember, there may also be occasions where the My World Triangle (Multi Agency Assessment) process is enough in itself and the Single Agency Led Plan remains in place (perhaps with some adjustments).</a:t>
            </a:r>
          </a:p>
        </p:txBody>
      </p:sp>
      <p:sp>
        <p:nvSpPr>
          <p:cNvPr id="4" name="Slide Number Placeholder 3"/>
          <p:cNvSpPr>
            <a:spLocks noGrp="1"/>
          </p:cNvSpPr>
          <p:nvPr>
            <p:ph type="sldNum" sz="quarter" idx="10"/>
          </p:nvPr>
        </p:nvSpPr>
        <p:spPr/>
        <p:txBody>
          <a:bodyPr/>
          <a:lstStyle/>
          <a:p>
            <a:fld id="{8A3E8E03-5E1E-49F1-B4EE-1172CC9D6CB1}" type="slidenum">
              <a:rPr lang="en-GB" smtClean="0"/>
              <a:t>18</a:t>
            </a:fld>
            <a:endParaRPr lang="en-GB"/>
          </a:p>
        </p:txBody>
      </p:sp>
    </p:spTree>
    <p:extLst>
      <p:ext uri="{BB962C8B-B14F-4D97-AF65-F5344CB8AC3E}">
        <p14:creationId xmlns:p14="http://schemas.microsoft.com/office/powerpoint/2010/main" val="2279659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may be occasions, where circumstances change very quickly and a Single Agency Led Plan is bypassed…but the Assessment Phase is NEVER bypassed.</a:t>
            </a:r>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19</a:t>
            </a:fld>
            <a:endParaRPr lang="en-GB"/>
          </a:p>
        </p:txBody>
      </p:sp>
    </p:spTree>
    <p:extLst>
      <p:ext uri="{BB962C8B-B14F-4D97-AF65-F5344CB8AC3E}">
        <p14:creationId xmlns:p14="http://schemas.microsoft.com/office/powerpoint/2010/main" val="3850203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following four</a:t>
            </a:r>
            <a:r>
              <a:rPr lang="en-GB" dirty="0" smtClean="0"/>
              <a:t> slides can be used to illustrate the</a:t>
            </a:r>
            <a:r>
              <a:rPr lang="en-GB" baseline="0" dirty="0" smtClean="0"/>
              <a:t> shape of a particular Pathway. For example, clicking on each of the steps from left to right on the Universal Pathway would illustrate an example of when a child remains on the universal pathway over a period of time. A further example, would be created by c</a:t>
            </a:r>
            <a:r>
              <a:rPr lang="en-GB" dirty="0" smtClean="0"/>
              <a:t>licking on the first step on the Universal Pathway, then the</a:t>
            </a:r>
            <a:r>
              <a:rPr lang="en-GB" baseline="0" dirty="0" smtClean="0"/>
              <a:t> middle 5 steps on the Enhanced Universal Pathway and then the final step on the </a:t>
            </a:r>
            <a:r>
              <a:rPr lang="en-GB" dirty="0" smtClean="0"/>
              <a:t>Universal Pathway</a:t>
            </a:r>
            <a:r>
              <a:rPr lang="en-GB" baseline="0" dirty="0" smtClean="0"/>
              <a:t> to show an example of a child who follows an Enhanced Universal Pathway for a period of time and then has their needs met within the normal service again.</a:t>
            </a:r>
            <a:endParaRPr lang="en-GB" dirty="0" smtClean="0"/>
          </a:p>
          <a:p>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20</a:t>
            </a:fld>
            <a:endParaRPr lang="en-GB"/>
          </a:p>
        </p:txBody>
      </p:sp>
    </p:spTree>
    <p:extLst>
      <p:ext uri="{BB962C8B-B14F-4D97-AF65-F5344CB8AC3E}">
        <p14:creationId xmlns:p14="http://schemas.microsoft.com/office/powerpoint/2010/main" val="120009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PowerPoint contains a number of links to show definitions of key terms.</a:t>
            </a:r>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3</a:t>
            </a:fld>
            <a:endParaRPr lang="en-GB"/>
          </a:p>
        </p:txBody>
      </p:sp>
    </p:spTree>
    <p:extLst>
      <p:ext uri="{BB962C8B-B14F-4D97-AF65-F5344CB8AC3E}">
        <p14:creationId xmlns:p14="http://schemas.microsoft.com/office/powerpoint/2010/main" val="3939163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21</a:t>
            </a:fld>
            <a:endParaRPr lang="en-GB"/>
          </a:p>
        </p:txBody>
      </p:sp>
    </p:spTree>
    <p:extLst>
      <p:ext uri="{BB962C8B-B14F-4D97-AF65-F5344CB8AC3E}">
        <p14:creationId xmlns:p14="http://schemas.microsoft.com/office/powerpoint/2010/main" val="1200091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22</a:t>
            </a:fld>
            <a:endParaRPr lang="en-GB"/>
          </a:p>
        </p:txBody>
      </p:sp>
    </p:spTree>
    <p:extLst>
      <p:ext uri="{BB962C8B-B14F-4D97-AF65-F5344CB8AC3E}">
        <p14:creationId xmlns:p14="http://schemas.microsoft.com/office/powerpoint/2010/main" val="1200091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23</a:t>
            </a:fld>
            <a:endParaRPr lang="en-GB"/>
          </a:p>
        </p:txBody>
      </p:sp>
    </p:spTree>
    <p:extLst>
      <p:ext uri="{BB962C8B-B14F-4D97-AF65-F5344CB8AC3E}">
        <p14:creationId xmlns:p14="http://schemas.microsoft.com/office/powerpoint/2010/main" val="1200091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A3E8E03-5E1E-49F1-B4EE-1172CC9D6CB1}" type="slidenum">
              <a:rPr lang="en-GB" smtClean="0"/>
              <a:t>24</a:t>
            </a:fld>
            <a:endParaRPr lang="en-GB"/>
          </a:p>
        </p:txBody>
      </p:sp>
    </p:spTree>
    <p:extLst>
      <p:ext uri="{BB962C8B-B14F-4D97-AF65-F5344CB8AC3E}">
        <p14:creationId xmlns:p14="http://schemas.microsoft.com/office/powerpoint/2010/main" val="180644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3E8E03-5E1E-49F1-B4EE-1172CC9D6CB1}" type="slidenum">
              <a:rPr lang="en-GB" smtClean="0"/>
              <a:t>25</a:t>
            </a:fld>
            <a:endParaRPr lang="en-GB"/>
          </a:p>
        </p:txBody>
      </p:sp>
    </p:spTree>
    <p:extLst>
      <p:ext uri="{BB962C8B-B14F-4D97-AF65-F5344CB8AC3E}">
        <p14:creationId xmlns:p14="http://schemas.microsoft.com/office/powerpoint/2010/main" val="3277117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3E8E03-5E1E-49F1-B4EE-1172CC9D6CB1}" type="slidenum">
              <a:rPr lang="en-GB" smtClean="0"/>
              <a:t>26</a:t>
            </a:fld>
            <a:endParaRPr lang="en-GB"/>
          </a:p>
        </p:txBody>
      </p:sp>
    </p:spTree>
    <p:extLst>
      <p:ext uri="{BB962C8B-B14F-4D97-AF65-F5344CB8AC3E}">
        <p14:creationId xmlns:p14="http://schemas.microsoft.com/office/powerpoint/2010/main" val="96606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3E8E03-5E1E-49F1-B4EE-1172CC9D6CB1}" type="slidenum">
              <a:rPr lang="en-GB" smtClean="0"/>
              <a:t>27</a:t>
            </a:fld>
            <a:endParaRPr lang="en-GB"/>
          </a:p>
        </p:txBody>
      </p:sp>
    </p:spTree>
    <p:extLst>
      <p:ext uri="{BB962C8B-B14F-4D97-AF65-F5344CB8AC3E}">
        <p14:creationId xmlns:p14="http://schemas.microsoft.com/office/powerpoint/2010/main" val="3187495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28</a:t>
            </a:fld>
            <a:endParaRPr lang="en-GB"/>
          </a:p>
        </p:txBody>
      </p:sp>
    </p:spTree>
    <p:extLst>
      <p:ext uri="{BB962C8B-B14F-4D97-AF65-F5344CB8AC3E}">
        <p14:creationId xmlns:p14="http://schemas.microsoft.com/office/powerpoint/2010/main" val="670633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29</a:t>
            </a:fld>
            <a:endParaRPr lang="en-GB"/>
          </a:p>
        </p:txBody>
      </p:sp>
    </p:spTree>
    <p:extLst>
      <p:ext uri="{BB962C8B-B14F-4D97-AF65-F5344CB8AC3E}">
        <p14:creationId xmlns:p14="http://schemas.microsoft.com/office/powerpoint/2010/main" val="670633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3E8E03-5E1E-49F1-B4EE-1172CC9D6CB1}" type="slidenum">
              <a:rPr lang="en-GB" smtClean="0"/>
              <a:t>30</a:t>
            </a:fld>
            <a:endParaRPr lang="en-GB"/>
          </a:p>
        </p:txBody>
      </p:sp>
    </p:spTree>
    <p:extLst>
      <p:ext uri="{BB962C8B-B14F-4D97-AF65-F5344CB8AC3E}">
        <p14:creationId xmlns:p14="http://schemas.microsoft.com/office/powerpoint/2010/main" val="362833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t>
            </a:r>
            <a:r>
              <a:rPr lang="en-GB" dirty="0" smtClean="0"/>
              <a:t>chevron symbols,</a:t>
            </a:r>
            <a:r>
              <a:rPr lang="en-GB" baseline="0" dirty="0" smtClean="0"/>
              <a:t> shown between the triangles, </a:t>
            </a:r>
            <a:r>
              <a:rPr lang="en-GB" dirty="0" smtClean="0"/>
              <a:t>represent the GIRFEC Pathways all Inverclyde</a:t>
            </a:r>
            <a:r>
              <a:rPr lang="en-GB" baseline="0" dirty="0" smtClean="0"/>
              <a:t> Children and Young People follow </a:t>
            </a:r>
            <a:r>
              <a:rPr lang="en-GB" dirty="0" smtClean="0"/>
              <a:t>from Birth to the World of Work. We</a:t>
            </a:r>
            <a:r>
              <a:rPr lang="en-GB" baseline="0" dirty="0" smtClean="0"/>
              <a:t> have condensed the length of these Pathways into a small number of steps from left to right for the purpose of fitting the diagram into this slide, but in reality we can understand that there are many steps between Birth and the World of Work.</a:t>
            </a:r>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4</a:t>
            </a:fld>
            <a:endParaRPr lang="en-GB"/>
          </a:p>
        </p:txBody>
      </p:sp>
    </p:spTree>
    <p:extLst>
      <p:ext uri="{BB962C8B-B14F-4D97-AF65-F5344CB8AC3E}">
        <p14:creationId xmlns:p14="http://schemas.microsoft.com/office/powerpoint/2010/main" val="2263058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3E8E03-5E1E-49F1-B4EE-1172CC9D6CB1}" type="slidenum">
              <a:rPr lang="en-GB" smtClean="0"/>
              <a:t>31</a:t>
            </a:fld>
            <a:endParaRPr lang="en-GB"/>
          </a:p>
        </p:txBody>
      </p:sp>
    </p:spTree>
    <p:extLst>
      <p:ext uri="{BB962C8B-B14F-4D97-AF65-F5344CB8AC3E}">
        <p14:creationId xmlns:p14="http://schemas.microsoft.com/office/powerpoint/2010/main" val="2531707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3E8E03-5E1E-49F1-B4EE-1172CC9D6CB1}" type="slidenum">
              <a:rPr lang="en-GB" smtClean="0"/>
              <a:t>32</a:t>
            </a:fld>
            <a:endParaRPr lang="en-GB"/>
          </a:p>
        </p:txBody>
      </p:sp>
    </p:spTree>
    <p:extLst>
      <p:ext uri="{BB962C8B-B14F-4D97-AF65-F5344CB8AC3E}">
        <p14:creationId xmlns:p14="http://schemas.microsoft.com/office/powerpoint/2010/main" val="2227272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3E8E03-5E1E-49F1-B4EE-1172CC9D6CB1}" type="slidenum">
              <a:rPr lang="en-GB" smtClean="0"/>
              <a:t>33</a:t>
            </a:fld>
            <a:endParaRPr lang="en-GB"/>
          </a:p>
        </p:txBody>
      </p:sp>
    </p:spTree>
    <p:extLst>
      <p:ext uri="{BB962C8B-B14F-4D97-AF65-F5344CB8AC3E}">
        <p14:creationId xmlns:p14="http://schemas.microsoft.com/office/powerpoint/2010/main" val="1488688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3E8E03-5E1E-49F1-B4EE-1172CC9D6CB1}" type="slidenum">
              <a:rPr lang="en-GB" smtClean="0"/>
              <a:t>34</a:t>
            </a:fld>
            <a:endParaRPr lang="en-GB"/>
          </a:p>
        </p:txBody>
      </p:sp>
    </p:spTree>
    <p:extLst>
      <p:ext uri="{BB962C8B-B14F-4D97-AF65-F5344CB8AC3E}">
        <p14:creationId xmlns:p14="http://schemas.microsoft.com/office/powerpoint/2010/main" val="282371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GP Strategy Group,</a:t>
            </a:r>
            <a:r>
              <a:rPr lang="en-GB" baseline="0" dirty="0" smtClean="0"/>
              <a:t> in consultation with our partners in other areas of the council, have created this m</a:t>
            </a:r>
            <a:r>
              <a:rPr lang="en-GB" dirty="0" smtClean="0"/>
              <a:t>odel so that it is clear enough</a:t>
            </a:r>
            <a:r>
              <a:rPr lang="en-GB" baseline="0" dirty="0" smtClean="0"/>
              <a:t> to assist the practical process of meeting children’s needs without becoming a barrier to supporting children’s wellbeing. Hopefully, this model addresses some of the key concerns which surround the Staged Assessment and Intervention process which it will replace. Primarily it will attempt to clarify our thinking around GIRFEC and enhance and refine our language to help us interpret the legislation on which it is based.</a:t>
            </a:r>
            <a:endParaRPr lang="en-GB" dirty="0" smtClean="0"/>
          </a:p>
        </p:txBody>
      </p:sp>
      <p:sp>
        <p:nvSpPr>
          <p:cNvPr id="4" name="Slide Number Placeholder 3"/>
          <p:cNvSpPr>
            <a:spLocks noGrp="1"/>
          </p:cNvSpPr>
          <p:nvPr>
            <p:ph type="sldNum" sz="quarter" idx="10"/>
          </p:nvPr>
        </p:nvSpPr>
        <p:spPr/>
        <p:txBody>
          <a:bodyPr/>
          <a:lstStyle/>
          <a:p>
            <a:fld id="{8A3E8E03-5E1E-49F1-B4EE-1172CC9D6CB1}" type="slidenum">
              <a:rPr lang="en-GB" smtClean="0"/>
              <a:t>5</a:t>
            </a:fld>
            <a:endParaRPr lang="en-GB"/>
          </a:p>
        </p:txBody>
      </p:sp>
    </p:spTree>
    <p:extLst>
      <p:ext uri="{BB962C8B-B14F-4D97-AF65-F5344CB8AC3E}">
        <p14:creationId xmlns:p14="http://schemas.microsoft.com/office/powerpoint/2010/main" val="796434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we offer some definitions for each</a:t>
            </a:r>
            <a:r>
              <a:rPr lang="en-GB" baseline="0" dirty="0" smtClean="0"/>
              <a:t> of these 4 Pathways, we estimate that around 80% of children and young people will be on and follow a Universal Pathway. Around 20% of children and young people will spread across one of the other GIRFEC Pathways.</a:t>
            </a:r>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6</a:t>
            </a:fld>
            <a:endParaRPr lang="en-GB"/>
          </a:p>
        </p:txBody>
      </p:sp>
    </p:spTree>
    <p:extLst>
      <p:ext uri="{BB962C8B-B14F-4D97-AF65-F5344CB8AC3E}">
        <p14:creationId xmlns:p14="http://schemas.microsoft.com/office/powerpoint/2010/main" val="226305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7</a:t>
            </a:fld>
            <a:endParaRPr lang="en-GB"/>
          </a:p>
        </p:txBody>
      </p:sp>
    </p:spTree>
    <p:extLst>
      <p:ext uri="{BB962C8B-B14F-4D97-AF65-F5344CB8AC3E}">
        <p14:creationId xmlns:p14="http://schemas.microsoft.com/office/powerpoint/2010/main" val="38606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8</a:t>
            </a:fld>
            <a:endParaRPr lang="en-GB"/>
          </a:p>
        </p:txBody>
      </p:sp>
    </p:spTree>
    <p:extLst>
      <p:ext uri="{BB962C8B-B14F-4D97-AF65-F5344CB8AC3E}">
        <p14:creationId xmlns:p14="http://schemas.microsoft.com/office/powerpoint/2010/main" val="3810489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a:t>
            </a:r>
            <a:r>
              <a:rPr lang="en-GB" baseline="0" dirty="0" smtClean="0"/>
              <a:t> one is suggesting that this task, as explained in this definition, is easy or simple, but we would agree that it’s the main part of what we do. It could be argued that the key function of those staff based in our establishments is to maintain the ‘width’ of our Universal Pathway to meet as many children’s needs as we can within the normal running of things.</a:t>
            </a:r>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9</a:t>
            </a:fld>
            <a:endParaRPr lang="en-GB"/>
          </a:p>
        </p:txBody>
      </p:sp>
    </p:spTree>
    <p:extLst>
      <p:ext uri="{BB962C8B-B14F-4D97-AF65-F5344CB8AC3E}">
        <p14:creationId xmlns:p14="http://schemas.microsoft.com/office/powerpoint/2010/main" val="2263058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vital to emphasise</a:t>
            </a:r>
            <a:r>
              <a:rPr lang="en-GB" baseline="0" dirty="0" smtClean="0"/>
              <a:t> the importance of the assessment phase as a distinct part of the pathway. There is no shortcut to ‘Plan’ as this may lead to a plan that is not based on an accurate analysis of the information we (collectively) have about a child’s wellbeing. It is also important to understand that we are looking for evidence that unmet needs are negatively impacting on a child’s wellbeing. </a:t>
            </a:r>
            <a:endParaRPr lang="en-GB" dirty="0"/>
          </a:p>
        </p:txBody>
      </p:sp>
      <p:sp>
        <p:nvSpPr>
          <p:cNvPr id="4" name="Slide Number Placeholder 3"/>
          <p:cNvSpPr>
            <a:spLocks noGrp="1"/>
          </p:cNvSpPr>
          <p:nvPr>
            <p:ph type="sldNum" sz="quarter" idx="10"/>
          </p:nvPr>
        </p:nvSpPr>
        <p:spPr/>
        <p:txBody>
          <a:bodyPr/>
          <a:lstStyle/>
          <a:p>
            <a:fld id="{8A3E8E03-5E1E-49F1-B4EE-1172CC9D6CB1}" type="slidenum">
              <a:rPr lang="en-GB" smtClean="0"/>
              <a:t>10</a:t>
            </a:fld>
            <a:endParaRPr lang="en-GB"/>
          </a:p>
        </p:txBody>
      </p:sp>
    </p:spTree>
    <p:extLst>
      <p:ext uri="{BB962C8B-B14F-4D97-AF65-F5344CB8AC3E}">
        <p14:creationId xmlns:p14="http://schemas.microsoft.com/office/powerpoint/2010/main" val="2263058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530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273361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620713"/>
            <a:ext cx="2087563" cy="48244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620713"/>
            <a:ext cx="6113462" cy="4824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3467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401709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266047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916113"/>
            <a:ext cx="4100512" cy="352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16113"/>
            <a:ext cx="4100513" cy="352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29415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52946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09334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288848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394165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226407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620713"/>
            <a:ext cx="8353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95288" y="1916113"/>
            <a:ext cx="8353425"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395288" y="5516563"/>
            <a:ext cx="28082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GB" altLang="en-US"/>
          </a:p>
        </p:txBody>
      </p:sp>
      <p:sp>
        <p:nvSpPr>
          <p:cNvPr id="1029" name="Rectangle 5"/>
          <p:cNvSpPr>
            <a:spLocks noGrp="1" noChangeArrowheads="1"/>
          </p:cNvSpPr>
          <p:nvPr>
            <p:ph type="ftr" sz="quarter" idx="3"/>
          </p:nvPr>
        </p:nvSpPr>
        <p:spPr bwMode="auto">
          <a:xfrm>
            <a:off x="5003800" y="5516563"/>
            <a:ext cx="374491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GB" altLang="en-US"/>
          </a:p>
        </p:txBody>
      </p:sp>
      <p:sp>
        <p:nvSpPr>
          <p:cNvPr id="1031" name="Rectangle 7"/>
          <p:cNvSpPr>
            <a:spLocks noChangeArrowheads="1"/>
          </p:cNvSpPr>
          <p:nvPr userDrawn="1"/>
        </p:nvSpPr>
        <p:spPr bwMode="auto">
          <a:xfrm rot="16200000">
            <a:off x="1429543" y="5093494"/>
            <a:ext cx="233363" cy="3095626"/>
          </a:xfrm>
          <a:prstGeom prst="rect">
            <a:avLst/>
          </a:prstGeom>
          <a:solidFill>
            <a:srgbClr val="99FF99">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2" name="Rectangle 8"/>
          <p:cNvSpPr>
            <a:spLocks noChangeArrowheads="1"/>
          </p:cNvSpPr>
          <p:nvPr userDrawn="1"/>
        </p:nvSpPr>
        <p:spPr bwMode="auto">
          <a:xfrm rot="16200000">
            <a:off x="1940718" y="4279107"/>
            <a:ext cx="233363" cy="4114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 name="Rectangle 9"/>
          <p:cNvSpPr>
            <a:spLocks noChangeArrowheads="1"/>
          </p:cNvSpPr>
          <p:nvPr userDrawn="1"/>
        </p:nvSpPr>
        <p:spPr bwMode="auto">
          <a:xfrm rot="16200000">
            <a:off x="4455319" y="1477169"/>
            <a:ext cx="233362" cy="9144000"/>
          </a:xfrm>
          <a:prstGeom prst="rect">
            <a:avLst/>
          </a:prstGeom>
          <a:solidFill>
            <a:srgbClr val="0066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34" name="Picture 10" descr="Inverclyde Council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81813" y="6308725"/>
            <a:ext cx="1722437" cy="4127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slide" Target="slide3.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slide" Target="slide31.xml"/><Relationship Id="rId5" Type="http://schemas.openxmlformats.org/officeDocument/2006/relationships/image" Target="../media/image11.png"/><Relationship Id="rId10" Type="http://schemas.openxmlformats.org/officeDocument/2006/relationships/slide" Target="slide30.xml"/><Relationship Id="rId4" Type="http://schemas.openxmlformats.org/officeDocument/2006/relationships/image" Target="../media/image10.png"/><Relationship Id="rId9" Type="http://schemas.openxmlformats.org/officeDocument/2006/relationships/slide" Target="slide25.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slide" Target="slide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slide" Target="slide3.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pn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slide" Target="slide3.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pn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slide" Target="slide3.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4.png"/><Relationship Id="rId7" Type="http://schemas.openxmlformats.org/officeDocument/2006/relationships/diagramColors" Target="../diagrams/colors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14.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slide" Target="slide3.xml"/></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14.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 Id="rId14" Type="http://schemas.openxmlformats.org/officeDocument/2006/relationships/slide" Target="slide3.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image" Target="../media/image14.png"/><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 Id="rId14" Type="http://schemas.openxmlformats.org/officeDocument/2006/relationships/slide" Target="slide3.xml"/></Relationships>
</file>

<file path=ppt/slides/_rels/slide23.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image" Target="../media/image14.png"/><Relationship Id="rId7" Type="http://schemas.openxmlformats.org/officeDocument/2006/relationships/diagramColors" Target="../diagrams/colors14.xml"/><Relationship Id="rId12" Type="http://schemas.openxmlformats.org/officeDocument/2006/relationships/diagramColors" Target="../diagrams/colors1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 Id="rId14" Type="http://schemas.openxmlformats.org/officeDocument/2006/relationships/slide" Target="slide3.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diagramDrawing" Target="../diagrams/drawing17.xml"/><Relationship Id="rId18" Type="http://schemas.microsoft.com/office/2007/relationships/diagramDrawing" Target="../diagrams/drawing18.xml"/><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diagramColors" Target="../diagrams/colors17.xml"/><Relationship Id="rId17" Type="http://schemas.openxmlformats.org/officeDocument/2006/relationships/diagramColors" Target="../diagrams/colors18.xml"/><Relationship Id="rId2" Type="http://schemas.openxmlformats.org/officeDocument/2006/relationships/notesSlide" Target="../notesSlides/notesSlide23.xml"/><Relationship Id="rId16" Type="http://schemas.openxmlformats.org/officeDocument/2006/relationships/diagramQuickStyle" Target="../diagrams/quickStyle18.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QuickStyle" Target="../diagrams/quickStyle17.xml"/><Relationship Id="rId5" Type="http://schemas.openxmlformats.org/officeDocument/2006/relationships/diagramQuickStyle" Target="../diagrams/quickStyle16.xml"/><Relationship Id="rId15" Type="http://schemas.openxmlformats.org/officeDocument/2006/relationships/diagramLayout" Target="../diagrams/layout18.xml"/><Relationship Id="rId10" Type="http://schemas.openxmlformats.org/officeDocument/2006/relationships/diagramLayout" Target="../diagrams/layout17.xml"/><Relationship Id="rId19" Type="http://schemas.openxmlformats.org/officeDocument/2006/relationships/slide" Target="slide3.xml"/><Relationship Id="rId4" Type="http://schemas.openxmlformats.org/officeDocument/2006/relationships/diagramLayout" Target="../diagrams/layout16.xml"/><Relationship Id="rId9" Type="http://schemas.openxmlformats.org/officeDocument/2006/relationships/diagramData" Target="../diagrams/data17.xml"/><Relationship Id="rId14" Type="http://schemas.openxmlformats.org/officeDocument/2006/relationships/diagramData" Target="../diagrams/data18.xml"/></Relationships>
</file>

<file path=ppt/slides/_rels/slide2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diagramColors" Target="../diagrams/colors21.xml"/><Relationship Id="rId3" Type="http://schemas.openxmlformats.org/officeDocument/2006/relationships/image" Target="../media/image14.png"/><Relationship Id="rId7" Type="http://schemas.openxmlformats.org/officeDocument/2006/relationships/image" Target="../media/image37.png"/><Relationship Id="rId12" Type="http://schemas.openxmlformats.org/officeDocument/2006/relationships/diagramQuickStyle" Target="../diagrams/quickStyle2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diagramLayout" Target="../diagrams/layout21.xml"/><Relationship Id="rId5" Type="http://schemas.openxmlformats.org/officeDocument/2006/relationships/image" Target="../media/image35.png"/><Relationship Id="rId10" Type="http://schemas.openxmlformats.org/officeDocument/2006/relationships/diagramData" Target="../diagrams/data21.xml"/><Relationship Id="rId4" Type="http://schemas.openxmlformats.org/officeDocument/2006/relationships/slide" Target="slide3.xml"/><Relationship Id="rId9" Type="http://schemas.openxmlformats.org/officeDocument/2006/relationships/image" Target="../media/image39.png"/><Relationship Id="rId14" Type="http://schemas.microsoft.com/office/2007/relationships/diagramDrawing" Target="../diagrams/drawing2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3.xm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slide" Target="slide3.xml"/><Relationship Id="rId7" Type="http://schemas.openxmlformats.org/officeDocument/2006/relationships/diagramColors" Target="../diagrams/colors2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1.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slide" Target="slide3.xml"/><Relationship Id="rId7" Type="http://schemas.openxmlformats.org/officeDocument/2006/relationships/diagramColors" Target="../diagrams/colors2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2.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slide" Target="slide3.xml"/><Relationship Id="rId7" Type="http://schemas.openxmlformats.org/officeDocument/2006/relationships/diagramColors" Target="../diagrams/colors2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33.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slide" Target="slide3.xml"/><Relationship Id="rId7" Type="http://schemas.openxmlformats.org/officeDocument/2006/relationships/diagramColors" Target="../diagrams/colors2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4.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slide" Target="slide3.xml"/><Relationship Id="rId7" Type="http://schemas.openxmlformats.org/officeDocument/2006/relationships/diagramColors" Target="../diagrams/colors2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3.xml"/><Relationship Id="rId16" Type="http://schemas.openxmlformats.org/officeDocument/2006/relationships/diagramLayout" Target="../diagrams/layout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diagramLayout" Target="../diagrams/layout2.xml"/><Relationship Id="rId5" Type="http://schemas.openxmlformats.org/officeDocument/2006/relationships/image" Target="../media/image11.png"/><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10.png"/><Relationship Id="rId9" Type="http://schemas.openxmlformats.org/officeDocument/2006/relationships/image" Target="../media/image15.png"/><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slide" Target="slide3.xml"/><Relationship Id="rId5" Type="http://schemas.openxmlformats.org/officeDocument/2006/relationships/image" Target="../media/image11.png"/><Relationship Id="rId10" Type="http://schemas.openxmlformats.org/officeDocument/2006/relationships/slide" Target="slide26.xml"/><Relationship Id="rId4" Type="http://schemas.openxmlformats.org/officeDocument/2006/relationships/image" Target="../media/image10.png"/><Relationship Id="rId9" Type="http://schemas.openxmlformats.org/officeDocument/2006/relationships/slide" Target="slide25.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8064896" cy="1470025"/>
          </a:xfrm>
        </p:spPr>
        <p:txBody>
          <a:bodyPr/>
          <a:lstStyle/>
          <a:p>
            <a:r>
              <a:rPr lang="en-GB" dirty="0" smtClean="0">
                <a:latin typeface="Arial" panose="020B0604020202020204" pitchFamily="34" charset="0"/>
                <a:cs typeface="Arial" panose="020B0604020202020204" pitchFamily="34" charset="0"/>
              </a:rPr>
              <a:t>The Inverclyde GIRFEC Pathways</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2808474"/>
            <a:ext cx="4932752" cy="3036276"/>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07504" y="2780928"/>
            <a:ext cx="1368152"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solidFill>
                  <a:schemeClr val="bg1"/>
                </a:solidFill>
              </a:ln>
              <a:solidFill>
                <a:schemeClr val="tx1"/>
              </a:solidFill>
              <a:effectLst/>
              <a:latin typeface="Times New Roman" pitchFamily="18" charset="0"/>
            </a:endParaRPr>
          </a:p>
        </p:txBody>
      </p:sp>
      <p:pic>
        <p:nvPicPr>
          <p:cNvPr id="3" name="Picture 2"/>
          <p:cNvPicPr>
            <a:picLocks noChangeAspect="1"/>
          </p:cNvPicPr>
          <p:nvPr/>
        </p:nvPicPr>
        <p:blipFill>
          <a:blip r:embed="rId3"/>
          <a:stretch>
            <a:fillRect/>
          </a:stretch>
        </p:blipFill>
        <p:spPr>
          <a:xfrm>
            <a:off x="107504" y="188640"/>
            <a:ext cx="9036496" cy="5779146"/>
          </a:xfrm>
          <a:prstGeom prst="rect">
            <a:avLst/>
          </a:prstGeom>
        </p:spPr>
      </p:pic>
      <p:sp>
        <p:nvSpPr>
          <p:cNvPr id="16" name="Rounded Rectangle 15"/>
          <p:cNvSpPr/>
          <p:nvPr/>
        </p:nvSpPr>
        <p:spPr bwMode="auto">
          <a:xfrm>
            <a:off x="107504" y="1988840"/>
            <a:ext cx="8928992" cy="2088232"/>
          </a:xfrm>
          <a:prstGeom prst="roundRect">
            <a:avLst/>
          </a:prstGeom>
          <a:solidFill>
            <a:schemeClr val="bg1">
              <a:alpha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ts val="600"/>
              </a:spcAft>
              <a:buClrTx/>
              <a:buSzTx/>
              <a:buFontTx/>
              <a:buNone/>
              <a:tabLst/>
            </a:pPr>
            <a:r>
              <a:rPr kumimoji="0" lang="en-GB"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Enhanced Universal Pathway</a:t>
            </a:r>
          </a:p>
          <a:p>
            <a:pPr>
              <a:spcAft>
                <a:spcPts val="600"/>
              </a:spcAft>
            </a:pPr>
            <a:r>
              <a:rPr lang="en-GB" sz="1600" dirty="0">
                <a:latin typeface="Arial" panose="020B0604020202020204" pitchFamily="34" charset="0"/>
                <a:cs typeface="Arial" panose="020B0604020202020204" pitchFamily="34" charset="0"/>
              </a:rPr>
              <a:t>The </a:t>
            </a:r>
            <a:r>
              <a:rPr lang="en-GB" sz="1600" dirty="0" smtClean="0">
                <a:latin typeface="Arial" panose="020B0604020202020204" pitchFamily="34" charset="0"/>
                <a:cs typeface="Arial" panose="020B0604020202020204" pitchFamily="34" charset="0"/>
              </a:rPr>
              <a:t>Enhanced Universal Pathway </a:t>
            </a:r>
            <a:r>
              <a:rPr lang="en-GB" sz="1600" dirty="0">
                <a:latin typeface="Arial" panose="020B0604020202020204" pitchFamily="34" charset="0"/>
                <a:cs typeface="Arial" panose="020B0604020202020204" pitchFamily="34" charset="0"/>
              </a:rPr>
              <a:t>is followed when a child is assessed as needing something different from, or significantly more of, what is normally provided within the </a:t>
            </a:r>
            <a:r>
              <a:rPr lang="en-GB" sz="1600" dirty="0" smtClean="0">
                <a:latin typeface="Arial" panose="020B0604020202020204" pitchFamily="34" charset="0"/>
                <a:cs typeface="Arial" panose="020B0604020202020204" pitchFamily="34" charset="0"/>
              </a:rPr>
              <a:t>Universal Service</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When the </a:t>
            </a:r>
            <a:r>
              <a:rPr lang="en-GB" sz="1600" dirty="0">
                <a:latin typeface="Arial" panose="020B0604020202020204" pitchFamily="34" charset="0"/>
                <a:cs typeface="Arial" panose="020B0604020202020204" pitchFamily="34" charset="0"/>
              </a:rPr>
              <a:t>unmet needs of a child </a:t>
            </a:r>
            <a:r>
              <a:rPr lang="en-GB" sz="1600" dirty="0" smtClean="0">
                <a:latin typeface="Arial" panose="020B0604020202020204" pitchFamily="34" charset="0"/>
                <a:cs typeface="Arial" panose="020B0604020202020204" pitchFamily="34" charset="0"/>
              </a:rPr>
              <a:t>are deemed, in the judgement of the Named Person, </a:t>
            </a:r>
            <a:r>
              <a:rPr lang="en-GB" sz="1600" dirty="0">
                <a:latin typeface="Arial" panose="020B0604020202020204" pitchFamily="34" charset="0"/>
                <a:cs typeface="Arial" panose="020B0604020202020204" pitchFamily="34" charset="0"/>
              </a:rPr>
              <a:t>to be impacting </a:t>
            </a:r>
            <a:r>
              <a:rPr lang="en-GB" sz="1600" dirty="0" smtClean="0">
                <a:latin typeface="Arial" panose="020B0604020202020204" pitchFamily="34" charset="0"/>
                <a:cs typeface="Arial" panose="020B0604020202020204" pitchFamily="34" charset="0"/>
              </a:rPr>
              <a:t>on their wellbeing outcomes, a </a:t>
            </a:r>
            <a:r>
              <a:rPr lang="en-GB" sz="1600" dirty="0">
                <a:latin typeface="Arial" panose="020B0604020202020204" pitchFamily="34" charset="0"/>
                <a:cs typeface="Arial" panose="020B0604020202020204" pitchFamily="34" charset="0"/>
              </a:rPr>
              <a:t>single agency wellbeing assessment </a:t>
            </a:r>
            <a:r>
              <a:rPr lang="en-GB" sz="1600" dirty="0" smtClean="0">
                <a:latin typeface="Arial" panose="020B0604020202020204" pitchFamily="34" charset="0"/>
                <a:cs typeface="Arial" panose="020B0604020202020204" pitchFamily="34" charset="0"/>
              </a:rPr>
              <a:t>may be initiated to analyse those unmet needs. If this assessment informs </a:t>
            </a:r>
            <a:r>
              <a:rPr lang="en-GB" sz="1600" dirty="0">
                <a:latin typeface="Arial" panose="020B0604020202020204" pitchFamily="34" charset="0"/>
                <a:cs typeface="Arial" panose="020B0604020202020204" pitchFamily="34" charset="0"/>
              </a:rPr>
              <a:t>the development of a </a:t>
            </a:r>
            <a:r>
              <a:rPr lang="en-GB" sz="1600" dirty="0" smtClean="0">
                <a:latin typeface="Arial" panose="020B0604020202020204" pitchFamily="34" charset="0"/>
                <a:cs typeface="Arial" panose="020B0604020202020204" pitchFamily="34" charset="0"/>
              </a:rPr>
              <a:t>single agency led plan, outcomes and interventions are agreed within the scope of the Enhanced Service.</a:t>
            </a:r>
            <a:endPar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7" name="Action Button: Home 6">
            <a:hlinkClick r:id="rId4"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Action Button: Return 7">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980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07504" y="2780928"/>
            <a:ext cx="1368152"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solidFill>
                  <a:schemeClr val="bg1"/>
                </a:solidFill>
              </a:ln>
              <a:solidFill>
                <a:schemeClr val="tx1"/>
              </a:solidFill>
              <a:effectLst/>
              <a:latin typeface="Times New Roman" pitchFamily="18" charset="0"/>
            </a:endParaRPr>
          </a:p>
        </p:txBody>
      </p:sp>
      <p:pic>
        <p:nvPicPr>
          <p:cNvPr id="3" name="Picture 2"/>
          <p:cNvPicPr>
            <a:picLocks noChangeAspect="1"/>
          </p:cNvPicPr>
          <p:nvPr/>
        </p:nvPicPr>
        <p:blipFill>
          <a:blip r:embed="rId3"/>
          <a:stretch>
            <a:fillRect/>
          </a:stretch>
        </p:blipFill>
        <p:spPr>
          <a:xfrm>
            <a:off x="107504" y="188640"/>
            <a:ext cx="9036496" cy="5779146"/>
          </a:xfrm>
          <a:prstGeom prst="rect">
            <a:avLst/>
          </a:prstGeom>
        </p:spPr>
      </p:pic>
      <p:sp>
        <p:nvSpPr>
          <p:cNvPr id="6" name="Rounded Rectangle 5"/>
          <p:cNvSpPr/>
          <p:nvPr/>
        </p:nvSpPr>
        <p:spPr bwMode="auto">
          <a:xfrm>
            <a:off x="107504" y="620688"/>
            <a:ext cx="8928992" cy="2376264"/>
          </a:xfrm>
          <a:prstGeom prst="roundRect">
            <a:avLst/>
          </a:prstGeom>
          <a:solidFill>
            <a:schemeClr val="bg1">
              <a:alpha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ts val="600"/>
              </a:spcAft>
              <a:buClrTx/>
              <a:buSzTx/>
              <a:buFontTx/>
              <a:buNone/>
              <a:tabLst/>
            </a:pPr>
            <a:r>
              <a:rPr kumimoji="0" lang="en-GB" sz="2000" b="1" i="0" strike="noStrike" cap="none" normalizeH="0" baseline="0" dirty="0" smtClean="0">
                <a:ln>
                  <a:noFill/>
                </a:ln>
                <a:solidFill>
                  <a:schemeClr val="tx1"/>
                </a:solidFill>
                <a:effectLst/>
                <a:latin typeface="Arial" panose="020B0604020202020204" pitchFamily="34" charset="0"/>
                <a:cs typeface="Arial" panose="020B0604020202020204" pitchFamily="34" charset="0"/>
              </a:rPr>
              <a:t>Collaborative Pathway</a:t>
            </a:r>
          </a:p>
          <a:p>
            <a:pPr>
              <a:spcAft>
                <a:spcPts val="600"/>
              </a:spcAft>
            </a:pPr>
            <a:r>
              <a:rPr lang="en-GB" sz="1600" dirty="0" smtClean="0">
                <a:latin typeface="Arial" panose="020B0604020202020204" pitchFamily="34" charset="0"/>
                <a:cs typeface="Arial" panose="020B0604020202020204" pitchFamily="34" charset="0"/>
              </a:rPr>
              <a:t>The Collaborative Pathway is followed </a:t>
            </a:r>
            <a:r>
              <a:rPr lang="en-GB" sz="1600" dirty="0">
                <a:latin typeface="Arial" panose="020B0604020202020204" pitchFamily="34" charset="0"/>
                <a:cs typeface="Arial" panose="020B0604020202020204" pitchFamily="34" charset="0"/>
              </a:rPr>
              <a:t>when a child is assessed </a:t>
            </a:r>
            <a:r>
              <a:rPr lang="en-GB" sz="1600" dirty="0" smtClean="0">
                <a:latin typeface="Arial" panose="020B0604020202020204" pitchFamily="34" charset="0"/>
                <a:cs typeface="Arial" panose="020B0604020202020204" pitchFamily="34" charset="0"/>
              </a:rPr>
              <a:t>with needs that cannot be met by the Single Agency Led Plan alone. When the </a:t>
            </a:r>
            <a:r>
              <a:rPr lang="en-GB" sz="1600" dirty="0">
                <a:latin typeface="Arial" panose="020B0604020202020204" pitchFamily="34" charset="0"/>
                <a:cs typeface="Arial" panose="020B0604020202020204" pitchFamily="34" charset="0"/>
              </a:rPr>
              <a:t>unmet needs of a child </a:t>
            </a:r>
            <a:r>
              <a:rPr lang="en-GB" sz="1600" dirty="0" smtClean="0">
                <a:latin typeface="Arial" panose="020B0604020202020204" pitchFamily="34" charset="0"/>
                <a:cs typeface="Arial" panose="020B0604020202020204" pitchFamily="34" charset="0"/>
              </a:rPr>
              <a:t>are deemed, in the judgement of the Named Person, </a:t>
            </a:r>
            <a:r>
              <a:rPr lang="en-GB" sz="1600" dirty="0">
                <a:latin typeface="Arial" panose="020B0604020202020204" pitchFamily="34" charset="0"/>
                <a:cs typeface="Arial" panose="020B0604020202020204" pitchFamily="34" charset="0"/>
              </a:rPr>
              <a:t>to be impacting </a:t>
            </a:r>
            <a:r>
              <a:rPr lang="en-GB" sz="1600" dirty="0" smtClean="0">
                <a:latin typeface="Arial" panose="020B0604020202020204" pitchFamily="34" charset="0"/>
                <a:cs typeface="Arial" panose="020B0604020202020204" pitchFamily="34" charset="0"/>
              </a:rPr>
              <a:t>on their wellbeing outcomes, a My World Triangle Assessment may be initiated to analyse those unmet needs. If this assessment informs </a:t>
            </a:r>
            <a:r>
              <a:rPr lang="en-GB" sz="1600" dirty="0">
                <a:latin typeface="Arial" panose="020B0604020202020204" pitchFamily="34" charset="0"/>
                <a:cs typeface="Arial" panose="020B0604020202020204" pitchFamily="34" charset="0"/>
              </a:rPr>
              <a:t>the development of a </a:t>
            </a:r>
            <a:r>
              <a:rPr lang="en-GB" sz="1600" dirty="0" smtClean="0">
                <a:latin typeface="Arial" panose="020B0604020202020204" pitchFamily="34" charset="0"/>
                <a:cs typeface="Arial" panose="020B0604020202020204" pitchFamily="34" charset="0"/>
              </a:rPr>
              <a:t>multi-agency plan, outcomes and interventions requiring the collaboration of more than one service are agreed. The most appropriate Lead Professional is identified to oversee this plan. </a:t>
            </a:r>
          </a:p>
        </p:txBody>
      </p:sp>
      <p:sp>
        <p:nvSpPr>
          <p:cNvPr id="8" name="Action Button: Home 7">
            <a:hlinkClick r:id="rId4"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9" name="Action Button: Return 8">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9257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07504" y="2780928"/>
            <a:ext cx="1368152"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solidFill>
                  <a:schemeClr val="bg1"/>
                </a:solidFill>
              </a:ln>
              <a:solidFill>
                <a:schemeClr val="tx1"/>
              </a:solidFill>
              <a:effectLst/>
              <a:latin typeface="Times New Roman" pitchFamily="18" charset="0"/>
            </a:endParaRPr>
          </a:p>
        </p:txBody>
      </p:sp>
      <p:pic>
        <p:nvPicPr>
          <p:cNvPr id="3" name="Picture 2"/>
          <p:cNvPicPr>
            <a:picLocks noChangeAspect="1"/>
          </p:cNvPicPr>
          <p:nvPr/>
        </p:nvPicPr>
        <p:blipFill>
          <a:blip r:embed="rId3"/>
          <a:stretch>
            <a:fillRect/>
          </a:stretch>
        </p:blipFill>
        <p:spPr>
          <a:xfrm>
            <a:off x="107504" y="188640"/>
            <a:ext cx="9036496" cy="5779146"/>
          </a:xfrm>
          <a:prstGeom prst="rect">
            <a:avLst/>
          </a:prstGeom>
        </p:spPr>
      </p:pic>
      <p:sp>
        <p:nvSpPr>
          <p:cNvPr id="6" name="Rounded Rectangle 5"/>
          <p:cNvSpPr/>
          <p:nvPr/>
        </p:nvSpPr>
        <p:spPr bwMode="auto">
          <a:xfrm>
            <a:off x="107504" y="44624"/>
            <a:ext cx="8928992" cy="1224136"/>
          </a:xfrm>
          <a:prstGeom prst="roundRect">
            <a:avLst/>
          </a:prstGeom>
          <a:solidFill>
            <a:schemeClr val="bg1">
              <a:alpha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ts val="600"/>
              </a:spcAft>
              <a:buClrTx/>
              <a:buSzTx/>
              <a:buFontTx/>
              <a:buNone/>
              <a:tabLst/>
            </a:pPr>
            <a:r>
              <a:rPr kumimoji="0" lang="en-GB" sz="2000" b="1" i="0" strike="noStrike" cap="none" normalizeH="0" baseline="0" dirty="0" smtClean="0">
                <a:ln>
                  <a:noFill/>
                </a:ln>
                <a:solidFill>
                  <a:schemeClr val="tx1"/>
                </a:solidFill>
                <a:effectLst/>
                <a:latin typeface="Arial" panose="020B0604020202020204" pitchFamily="34" charset="0"/>
                <a:cs typeface="Arial" panose="020B0604020202020204" pitchFamily="34" charset="0"/>
              </a:rPr>
              <a:t>Enhanced Collaborative Pathway</a:t>
            </a:r>
          </a:p>
          <a:p>
            <a:pPr>
              <a:spcAft>
                <a:spcPts val="600"/>
              </a:spcAft>
            </a:pPr>
            <a:r>
              <a:rPr lang="en-GB" sz="1600" dirty="0" smtClean="0">
                <a:latin typeface="Arial" panose="020B0604020202020204" pitchFamily="34" charset="0"/>
                <a:cs typeface="Arial" panose="020B0604020202020204" pitchFamily="34" charset="0"/>
              </a:rPr>
              <a:t>The Enhanced Collaborative Pathway is followed when a Statutory Child’s Plan is required to ensure the outcomes are met as a result of the interventions which are delivered.</a:t>
            </a:r>
            <a:endParaRPr kumimoji="0" lang="en-GB" sz="1600" i="0"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Action Button: Home 7">
            <a:hlinkClick r:id="rId4"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9" name="Action Button: Return 8">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0162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938095"/>
            <a:ext cx="1296144" cy="182489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196752"/>
            <a:ext cx="1085867" cy="16288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1124744"/>
            <a:ext cx="1134583" cy="170080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9792" y="1412776"/>
            <a:ext cx="942382" cy="141277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1656184"/>
            <a:ext cx="1037546" cy="980728"/>
          </a:xfrm>
          <a:prstGeom prst="rect">
            <a:avLst/>
          </a:prstGeom>
        </p:spPr>
      </p:pic>
      <p:sp>
        <p:nvSpPr>
          <p:cNvPr id="10"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The Inverclyde GIRFEC Pathways</a:t>
            </a:r>
            <a:endParaRPr lang="en-GB" sz="3200" b="1" kern="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sp>
        <p:nvSpPr>
          <p:cNvPr id="2" name="TextBox 1"/>
          <p:cNvSpPr txBox="1"/>
          <p:nvPr/>
        </p:nvSpPr>
        <p:spPr>
          <a:xfrm>
            <a:off x="323528" y="2636912"/>
            <a:ext cx="8568951" cy="3416320"/>
          </a:xfrm>
          <a:prstGeom prst="rect">
            <a:avLst/>
          </a:prstGeom>
          <a:noFill/>
        </p:spPr>
        <p:txBody>
          <a:bodyPr wrap="square" rtlCol="0">
            <a:spAutoFit/>
          </a:bodyPr>
          <a:lstStyle/>
          <a:p>
            <a:r>
              <a:rPr lang="en-GB" dirty="0" smtClean="0">
                <a:latin typeface="Arial" pitchFamily="34" charset="0"/>
                <a:cs typeface="Arial" pitchFamily="34" charset="0"/>
              </a:rPr>
              <a:t>There are features of the Universal Pathway which are consistent across all Inverclyde Educational Establishments…</a:t>
            </a:r>
          </a:p>
          <a:p>
            <a:r>
              <a:rPr lang="en-GB" dirty="0" smtClean="0">
                <a:latin typeface="Arial" pitchFamily="34" charset="0"/>
                <a:cs typeface="Arial" pitchFamily="34" charset="0"/>
              </a:rPr>
              <a:t>…and there are features of the Universal Pathway which may be specific to a particular Educational Establishment as a result of school policy, experience or expertise.</a:t>
            </a:r>
          </a:p>
          <a:p>
            <a:endParaRPr lang="en-GB" sz="1600" dirty="0" smtClean="0">
              <a:latin typeface="Arial" pitchFamily="34" charset="0"/>
              <a:cs typeface="Arial" pitchFamily="34" charset="0"/>
            </a:endParaRPr>
          </a:p>
          <a:p>
            <a:r>
              <a:rPr lang="en-GB" dirty="0" smtClean="0">
                <a:latin typeface="Arial" pitchFamily="34" charset="0"/>
                <a:cs typeface="Arial" pitchFamily="34" charset="0"/>
              </a:rPr>
              <a:t>This means that Transitions are critical events on a child or young person’s Pathway to ensure Wellbeing Assessments and Plans are effective in maintaining Wellbeing.</a:t>
            </a:r>
            <a:endParaRPr lang="en-GB" dirty="0">
              <a:latin typeface="Arial" pitchFamily="34" charset="0"/>
              <a:cs typeface="Arial" pitchFamily="34" charset="0"/>
            </a:endParaRPr>
          </a:p>
        </p:txBody>
      </p:sp>
      <p:sp>
        <p:nvSpPr>
          <p:cNvPr id="16" name="Action Button: Home 15">
            <a:hlinkClick r:id="rId9"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0" name="Action Button: Return 19">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85510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938095"/>
            <a:ext cx="1296144" cy="182489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196752"/>
            <a:ext cx="1085867" cy="16288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1124744"/>
            <a:ext cx="1134583" cy="170080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9792" y="1412776"/>
            <a:ext cx="942382" cy="141277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1656184"/>
            <a:ext cx="1037546" cy="980728"/>
          </a:xfrm>
          <a:prstGeom prst="rect">
            <a:avLst/>
          </a:prstGeom>
        </p:spPr>
      </p:pic>
      <p:sp>
        <p:nvSpPr>
          <p:cNvPr id="10"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The Inverclyde GIRFEC Pathways</a:t>
            </a:r>
            <a:endParaRPr lang="en-GB" sz="3200" b="1" kern="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sp>
        <p:nvSpPr>
          <p:cNvPr id="2" name="TextBox 1"/>
          <p:cNvSpPr txBox="1"/>
          <p:nvPr/>
        </p:nvSpPr>
        <p:spPr>
          <a:xfrm>
            <a:off x="251520" y="2636912"/>
            <a:ext cx="8568951" cy="3416320"/>
          </a:xfrm>
          <a:prstGeom prst="rect">
            <a:avLst/>
          </a:prstGeom>
          <a:noFill/>
        </p:spPr>
        <p:txBody>
          <a:bodyPr wrap="square" rtlCol="0">
            <a:spAutoFit/>
          </a:bodyPr>
          <a:lstStyle/>
          <a:p>
            <a:r>
              <a:rPr lang="en-GB" dirty="0" smtClean="0">
                <a:latin typeface="Arial" pitchFamily="34" charset="0"/>
                <a:cs typeface="Arial" pitchFamily="34" charset="0"/>
              </a:rPr>
              <a:t>Each Educational Establishment will have ways in which </a:t>
            </a:r>
          </a:p>
          <a:p>
            <a:r>
              <a:rPr lang="en-GB" dirty="0" smtClean="0">
                <a:latin typeface="Arial" pitchFamily="34" charset="0"/>
                <a:cs typeface="Arial" pitchFamily="34" charset="0"/>
              </a:rPr>
              <a:t>they promote Wellbeing within their Universal Service and identify and record when a child’s Wellbeing is being affected by unmet needs.</a:t>
            </a:r>
          </a:p>
          <a:p>
            <a:endParaRPr lang="en-GB" sz="1600" dirty="0">
              <a:latin typeface="Arial" pitchFamily="34" charset="0"/>
              <a:cs typeface="Arial" pitchFamily="34" charset="0"/>
            </a:endParaRPr>
          </a:p>
          <a:p>
            <a:r>
              <a:rPr lang="en-GB" dirty="0" smtClean="0">
                <a:latin typeface="Arial" pitchFamily="34" charset="0"/>
                <a:cs typeface="Arial" pitchFamily="34" charset="0"/>
              </a:rPr>
              <a:t>The way in which this is identified, recorded and passed to the </a:t>
            </a:r>
            <a:r>
              <a:rPr lang="en-GB" dirty="0" smtClean="0">
                <a:latin typeface="Arial" pitchFamily="34" charset="0"/>
                <a:cs typeface="Arial" pitchFamily="34" charset="0"/>
                <a:hlinkClick r:id="rId9" action="ppaction://hlinksldjump"/>
              </a:rPr>
              <a:t>Named Person</a:t>
            </a:r>
            <a:r>
              <a:rPr lang="en-GB" dirty="0" smtClean="0">
                <a:latin typeface="Arial" pitchFamily="34" charset="0"/>
                <a:cs typeface="Arial" pitchFamily="34" charset="0"/>
              </a:rPr>
              <a:t> may differ from establishment to establishment, but the </a:t>
            </a:r>
            <a:r>
              <a:rPr lang="en-GB" dirty="0" smtClean="0">
                <a:latin typeface="Arial" pitchFamily="34" charset="0"/>
                <a:cs typeface="Arial" pitchFamily="34" charset="0"/>
                <a:hlinkClick r:id="rId10" action="ppaction://hlinksldjump"/>
              </a:rPr>
              <a:t>Single</a:t>
            </a:r>
            <a:r>
              <a:rPr lang="en-GB" dirty="0" smtClean="0">
                <a:latin typeface="Arial" pitchFamily="34" charset="0"/>
                <a:cs typeface="Arial" pitchFamily="34" charset="0"/>
              </a:rPr>
              <a:t> and </a:t>
            </a:r>
            <a:r>
              <a:rPr lang="en-GB" dirty="0" smtClean="0">
                <a:latin typeface="Arial" pitchFamily="34" charset="0"/>
                <a:cs typeface="Arial" pitchFamily="34" charset="0"/>
                <a:hlinkClick r:id="rId11" action="ppaction://hlinksldjump"/>
              </a:rPr>
              <a:t>Multi Agency </a:t>
            </a:r>
            <a:r>
              <a:rPr lang="en-GB" dirty="0" smtClean="0">
                <a:latin typeface="Arial" pitchFamily="34" charset="0"/>
                <a:cs typeface="Arial" pitchFamily="34" charset="0"/>
              </a:rPr>
              <a:t>Wellbeing Assessment is standardised across Inverclyde.</a:t>
            </a:r>
            <a:endParaRPr lang="en-GB" dirty="0">
              <a:latin typeface="Arial" pitchFamily="34" charset="0"/>
              <a:cs typeface="Arial" pitchFamily="34" charset="0"/>
            </a:endParaRPr>
          </a:p>
        </p:txBody>
      </p:sp>
      <p:sp>
        <p:nvSpPr>
          <p:cNvPr id="16" name="Action Button: Home 15">
            <a:hlinkClick r:id="rId12"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0" name="Action Button: Return 19">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32593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938095"/>
            <a:ext cx="1296144" cy="182489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196752"/>
            <a:ext cx="1085867" cy="16288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1124744"/>
            <a:ext cx="1134583" cy="170080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9792" y="1412776"/>
            <a:ext cx="942382" cy="141277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1656184"/>
            <a:ext cx="1037546" cy="980728"/>
          </a:xfrm>
          <a:prstGeom prst="rect">
            <a:avLst/>
          </a:prstGeom>
        </p:spPr>
      </p:pic>
      <p:sp>
        <p:nvSpPr>
          <p:cNvPr id="10"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The Inverclyde GIRFEC Pathways</a:t>
            </a:r>
            <a:endParaRPr lang="en-GB" sz="3200" b="1" kern="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sp>
        <p:nvSpPr>
          <p:cNvPr id="2" name="TextBox 1"/>
          <p:cNvSpPr txBox="1"/>
          <p:nvPr/>
        </p:nvSpPr>
        <p:spPr>
          <a:xfrm>
            <a:off x="395536" y="2825552"/>
            <a:ext cx="8136904" cy="2923877"/>
          </a:xfrm>
          <a:prstGeom prst="rect">
            <a:avLst/>
          </a:prstGeom>
          <a:noFill/>
        </p:spPr>
        <p:txBody>
          <a:bodyPr wrap="square" rtlCol="0">
            <a:spAutoFit/>
          </a:bodyPr>
          <a:lstStyle/>
          <a:p>
            <a:r>
              <a:rPr lang="en-GB" dirty="0" smtClean="0">
                <a:latin typeface="Arial" pitchFamily="34" charset="0"/>
                <a:cs typeface="Arial" pitchFamily="34" charset="0"/>
              </a:rPr>
              <a:t>Most of the time, a concern about a child’s wellbeing is responded to within the Universal Pathway.</a:t>
            </a:r>
          </a:p>
          <a:p>
            <a:endParaRPr lang="en-GB" sz="1600" dirty="0" smtClean="0">
              <a:latin typeface="Arial" pitchFamily="34" charset="0"/>
              <a:cs typeface="Arial" pitchFamily="34" charset="0"/>
            </a:endParaRPr>
          </a:p>
          <a:p>
            <a:r>
              <a:rPr lang="en-GB" dirty="0" smtClean="0">
                <a:latin typeface="Arial" pitchFamily="34" charset="0"/>
                <a:cs typeface="Arial" pitchFamily="34" charset="0"/>
              </a:rPr>
              <a:t>The other Inverclyde GIRFEC pathways exist to allow a consistent model for achieving positive wellbeing outcomes when concerns about a child’s wellbeing are becoming increasingly complex, immediate, intense or require the intervention of other agencies.</a:t>
            </a:r>
            <a:endParaRPr lang="en-GB" dirty="0">
              <a:latin typeface="Arial" pitchFamily="34" charset="0"/>
              <a:cs typeface="Arial" pitchFamily="34" charset="0"/>
            </a:endParaRPr>
          </a:p>
        </p:txBody>
      </p:sp>
      <p:sp>
        <p:nvSpPr>
          <p:cNvPr id="16" name="Action Button: Home 15">
            <a:hlinkClick r:id="rId9"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0" name="Action Button: Return 19">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4677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Inverclyde GIRFEC Pathways</a:t>
            </a:r>
          </a:p>
          <a:p>
            <a:pPr algn="l"/>
            <a:r>
              <a:rPr lang="en-GB" sz="2400" i="1" kern="0" dirty="0" smtClean="0">
                <a:latin typeface="Arial" panose="020B0604020202020204" pitchFamily="34" charset="0"/>
                <a:cs typeface="Arial" panose="020B0604020202020204" pitchFamily="34" charset="0"/>
              </a:rPr>
              <a:t>Example 1: in which a Wellbeing Assessment helps to establish the features of the Universal Service a child requires.</a:t>
            </a:r>
            <a:endParaRPr lang="en-GB" sz="2400" i="1" kern="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7400"/>
            <a:ext cx="1763688" cy="613457"/>
          </a:xfrm>
          <a:prstGeom prst="rect">
            <a:avLst/>
          </a:prstGeom>
        </p:spPr>
      </p:pic>
      <p:graphicFrame>
        <p:nvGraphicFramePr>
          <p:cNvPr id="6" name="Diagram 5"/>
          <p:cNvGraphicFramePr/>
          <p:nvPr>
            <p:extLst>
              <p:ext uri="{D42A27DB-BD31-4B8C-83A1-F6EECF244321}">
                <p14:modId xmlns:p14="http://schemas.microsoft.com/office/powerpoint/2010/main" val="733063571"/>
              </p:ext>
            </p:extLst>
          </p:nvPr>
        </p:nvGraphicFramePr>
        <p:xfrm>
          <a:off x="-1" y="1484784"/>
          <a:ext cx="9036497"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Action Button: Home 8">
            <a:hlinkClick r:id="rId9"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 name="Action Button: Return 9">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94140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58775"/>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Inverclyde GIRFEC Pathways</a:t>
            </a:r>
          </a:p>
          <a:p>
            <a:pPr algn="l"/>
            <a:r>
              <a:rPr lang="en-GB" sz="2400" i="1" kern="0" dirty="0" smtClean="0">
                <a:latin typeface="Arial" panose="020B0604020202020204" pitchFamily="34" charset="0"/>
                <a:cs typeface="Arial" panose="020B0604020202020204" pitchFamily="34" charset="0"/>
              </a:rPr>
              <a:t>Example </a:t>
            </a:r>
            <a:r>
              <a:rPr lang="en-GB" sz="2400" i="1" kern="0" dirty="0">
                <a:latin typeface="Arial" panose="020B0604020202020204" pitchFamily="34" charset="0"/>
                <a:cs typeface="Arial" panose="020B0604020202020204" pitchFamily="34" charset="0"/>
              </a:rPr>
              <a:t>2 : in which a Wellbeing Assessment helps to establish the </a:t>
            </a:r>
            <a:r>
              <a:rPr lang="en-GB" sz="2400" i="1" kern="0" dirty="0" smtClean="0">
                <a:latin typeface="Arial" panose="020B0604020202020204" pitchFamily="34" charset="0"/>
                <a:cs typeface="Arial" panose="020B0604020202020204" pitchFamily="34" charset="0"/>
              </a:rPr>
              <a:t>need for a Single Agency Led Plan.</a:t>
            </a:r>
            <a:endParaRPr lang="en-GB" sz="2400" i="1" kern="0" dirty="0">
              <a:latin typeface="Arial" panose="020B0604020202020204" pitchFamily="34" charset="0"/>
              <a:cs typeface="Arial" panose="020B0604020202020204" pitchFamily="34" charset="0"/>
            </a:endParaRPr>
          </a:p>
          <a:p>
            <a:pPr algn="l"/>
            <a:endParaRPr lang="en-GB" sz="2400" i="1" kern="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7400"/>
            <a:ext cx="1403648" cy="488225"/>
          </a:xfrm>
          <a:prstGeom prst="rect">
            <a:avLst/>
          </a:prstGeom>
        </p:spPr>
      </p:pic>
      <p:graphicFrame>
        <p:nvGraphicFramePr>
          <p:cNvPr id="6" name="Diagram 5"/>
          <p:cNvGraphicFramePr/>
          <p:nvPr>
            <p:extLst>
              <p:ext uri="{D42A27DB-BD31-4B8C-83A1-F6EECF244321}">
                <p14:modId xmlns:p14="http://schemas.microsoft.com/office/powerpoint/2010/main" val="653328188"/>
              </p:ext>
            </p:extLst>
          </p:nvPr>
        </p:nvGraphicFramePr>
        <p:xfrm>
          <a:off x="-1" y="1484784"/>
          <a:ext cx="9036497"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Action Button: Home 9">
            <a:hlinkClick r:id="rId9"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1" name="Action Button: Return 10">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67095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446807"/>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Inverclyde GIRFEC Pathways</a:t>
            </a:r>
          </a:p>
          <a:p>
            <a:pPr algn="l"/>
            <a:r>
              <a:rPr lang="en-GB" sz="2400" i="1" kern="0" dirty="0" smtClean="0">
                <a:latin typeface="Arial" panose="020B0604020202020204" pitchFamily="34" charset="0"/>
                <a:cs typeface="Arial" panose="020B0604020202020204" pitchFamily="34" charset="0"/>
              </a:rPr>
              <a:t>Example </a:t>
            </a:r>
            <a:r>
              <a:rPr lang="en-GB" sz="2400" i="1" kern="0" dirty="0">
                <a:latin typeface="Arial" panose="020B0604020202020204" pitchFamily="34" charset="0"/>
                <a:cs typeface="Arial" panose="020B0604020202020204" pitchFamily="34" charset="0"/>
              </a:rPr>
              <a:t>3 : in which a Wellbeing Assessment helps to establish the </a:t>
            </a:r>
            <a:r>
              <a:rPr lang="en-GB" sz="2400" i="1" kern="0" dirty="0" smtClean="0">
                <a:latin typeface="Arial" panose="020B0604020202020204" pitchFamily="34" charset="0"/>
                <a:cs typeface="Arial" panose="020B0604020202020204" pitchFamily="34" charset="0"/>
              </a:rPr>
              <a:t>need for Multi Agency Child’s Plan.</a:t>
            </a:r>
          </a:p>
          <a:p>
            <a:pPr algn="l"/>
            <a:endParaRPr lang="en-GB" sz="2400" i="1" kern="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graphicFrame>
        <p:nvGraphicFramePr>
          <p:cNvPr id="6" name="Diagram 5"/>
          <p:cNvGraphicFramePr/>
          <p:nvPr>
            <p:extLst>
              <p:ext uri="{D42A27DB-BD31-4B8C-83A1-F6EECF244321}">
                <p14:modId xmlns:p14="http://schemas.microsoft.com/office/powerpoint/2010/main" val="852364109"/>
              </p:ext>
            </p:extLst>
          </p:nvPr>
        </p:nvGraphicFramePr>
        <p:xfrm>
          <a:off x="-1" y="1484784"/>
          <a:ext cx="9036497"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Action Button: Home 9">
            <a:hlinkClick r:id="rId9"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1" name="Action Button: Return 10">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22958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518815"/>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Inverclyde GIRFEC Pathways</a:t>
            </a:r>
          </a:p>
          <a:p>
            <a:pPr algn="l"/>
            <a:r>
              <a:rPr lang="en-GB" sz="2400" i="1" kern="0" dirty="0" smtClean="0">
                <a:latin typeface="Arial" panose="020B0604020202020204" pitchFamily="34" charset="0"/>
                <a:cs typeface="Arial" panose="020B0604020202020204" pitchFamily="34" charset="0"/>
              </a:rPr>
              <a:t>Example </a:t>
            </a:r>
            <a:r>
              <a:rPr lang="en-GB" sz="2400" i="1" kern="0" dirty="0">
                <a:latin typeface="Arial" panose="020B0604020202020204" pitchFamily="34" charset="0"/>
                <a:cs typeface="Arial" panose="020B0604020202020204" pitchFamily="34" charset="0"/>
              </a:rPr>
              <a:t>4: in which a Wellbeing Assessment helps to establish the </a:t>
            </a:r>
            <a:r>
              <a:rPr lang="en-GB" sz="2400" i="1" kern="0" dirty="0" smtClean="0">
                <a:latin typeface="Arial" panose="020B0604020202020204" pitchFamily="34" charset="0"/>
                <a:cs typeface="Arial" panose="020B0604020202020204" pitchFamily="34" charset="0"/>
              </a:rPr>
              <a:t>need for further assessment leading to a Multi Agency Plan.</a:t>
            </a:r>
            <a:endParaRPr lang="en-GB" sz="2400" i="1" kern="0" dirty="0">
              <a:latin typeface="Arial" panose="020B0604020202020204" pitchFamily="34" charset="0"/>
              <a:cs typeface="Arial" panose="020B0604020202020204" pitchFamily="34" charset="0"/>
            </a:endParaRPr>
          </a:p>
          <a:p>
            <a:pPr algn="l"/>
            <a:endParaRPr lang="en-GB" sz="2400" i="1" kern="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graphicFrame>
        <p:nvGraphicFramePr>
          <p:cNvPr id="6" name="Diagram 5"/>
          <p:cNvGraphicFramePr/>
          <p:nvPr>
            <p:extLst>
              <p:ext uri="{D42A27DB-BD31-4B8C-83A1-F6EECF244321}">
                <p14:modId xmlns:p14="http://schemas.microsoft.com/office/powerpoint/2010/main" val="49115733"/>
              </p:ext>
            </p:extLst>
          </p:nvPr>
        </p:nvGraphicFramePr>
        <p:xfrm>
          <a:off x="-1" y="1484784"/>
          <a:ext cx="9036497"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Action Button: Home 9">
            <a:hlinkClick r:id="rId9"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1" name="Action Button: Return 10">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39897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GIRFEC Pathways Strategy Group</a:t>
            </a:r>
            <a:endParaRPr lang="en-GB" sz="3600" dirty="0"/>
          </a:p>
        </p:txBody>
      </p:sp>
      <p:sp>
        <p:nvSpPr>
          <p:cNvPr id="3" name="Content Placeholder 2"/>
          <p:cNvSpPr>
            <a:spLocks noGrp="1"/>
          </p:cNvSpPr>
          <p:nvPr>
            <p:ph idx="1"/>
          </p:nvPr>
        </p:nvSpPr>
        <p:spPr>
          <a:xfrm>
            <a:off x="395288" y="1916112"/>
            <a:ext cx="8353425" cy="3961159"/>
          </a:xfrm>
        </p:spPr>
        <p:txBody>
          <a:bodyPr/>
          <a:lstStyle/>
          <a:p>
            <a:r>
              <a:rPr lang="en-GB" sz="2400" dirty="0" smtClean="0"/>
              <a:t>Angela Edwards/Ruth Binks (Heads of Service)</a:t>
            </a:r>
          </a:p>
          <a:p>
            <a:r>
              <a:rPr lang="en-GB" sz="2400" dirty="0" smtClean="0"/>
              <a:t>Sheena Beaton, Norman Greenshields, Linda </a:t>
            </a:r>
            <a:r>
              <a:rPr lang="en-GB" sz="2400" dirty="0" err="1" smtClean="0"/>
              <a:t>Wilkie</a:t>
            </a:r>
            <a:r>
              <a:rPr lang="en-GB" sz="2400" dirty="0" smtClean="0"/>
              <a:t> (QIO Team)</a:t>
            </a:r>
          </a:p>
          <a:p>
            <a:r>
              <a:rPr lang="en-GB" sz="2400" dirty="0" smtClean="0"/>
              <a:t>Kate Watson, Margaret Nash, Paula Dudgeon, Laurence Reilly, Michelle Keith (Ed Psych Services)</a:t>
            </a:r>
          </a:p>
          <a:p>
            <a:r>
              <a:rPr lang="en-GB" sz="2400" dirty="0" smtClean="0"/>
              <a:t>Liz Ruddy, Graeme Marshall, Simone McCredie (Primary Ed.)</a:t>
            </a:r>
          </a:p>
          <a:p>
            <a:r>
              <a:rPr lang="en-GB" sz="2400" dirty="0" smtClean="0"/>
              <a:t>Alan Dick, Gillian </a:t>
            </a:r>
            <a:r>
              <a:rPr lang="en-GB" sz="2400" dirty="0" err="1" smtClean="0"/>
              <a:t>Macartney</a:t>
            </a:r>
            <a:r>
              <a:rPr lang="en-GB" sz="2400" dirty="0" smtClean="0"/>
              <a:t>, Fiona Craig (Secondary Ed.)</a:t>
            </a:r>
          </a:p>
          <a:p>
            <a:pPr marL="0" indent="0">
              <a:buNone/>
            </a:pPr>
            <a:endParaRPr lang="en-GB" sz="2400" dirty="0" smtClean="0"/>
          </a:p>
          <a:p>
            <a:endParaRPr lang="en-GB" dirty="0"/>
          </a:p>
        </p:txBody>
      </p:sp>
    </p:spTree>
    <p:extLst>
      <p:ext uri="{BB962C8B-B14F-4D97-AF65-F5344CB8AC3E}">
        <p14:creationId xmlns:p14="http://schemas.microsoft.com/office/powerpoint/2010/main" val="406045309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Inverclyde GIRFEC Pathways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graphicFrame>
        <p:nvGraphicFramePr>
          <p:cNvPr id="10" name="Diagram 9"/>
          <p:cNvGraphicFramePr/>
          <p:nvPr>
            <p:extLst>
              <p:ext uri="{D42A27DB-BD31-4B8C-83A1-F6EECF244321}">
                <p14:modId xmlns:p14="http://schemas.microsoft.com/office/powerpoint/2010/main" val="2267636460"/>
              </p:ext>
            </p:extLst>
          </p:nvPr>
        </p:nvGraphicFramePr>
        <p:xfrm>
          <a:off x="0" y="1627200"/>
          <a:ext cx="9144000"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p:cNvGraphicFramePr/>
          <p:nvPr>
            <p:extLst>
              <p:ext uri="{D42A27DB-BD31-4B8C-83A1-F6EECF244321}">
                <p14:modId xmlns:p14="http://schemas.microsoft.com/office/powerpoint/2010/main" val="1949099140"/>
              </p:ext>
            </p:extLst>
          </p:nvPr>
        </p:nvGraphicFramePr>
        <p:xfrm>
          <a:off x="0" y="1628800"/>
          <a:ext cx="9144000" cy="39604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3" name="Group 12"/>
          <p:cNvGrpSpPr/>
          <p:nvPr/>
        </p:nvGrpSpPr>
        <p:grpSpPr>
          <a:xfrm>
            <a:off x="1331640" y="2276872"/>
            <a:ext cx="1267390" cy="506956"/>
            <a:chOff x="2422627" y="682289"/>
            <a:chExt cx="1267390" cy="506956"/>
          </a:xfrm>
        </p:grpSpPr>
        <p:sp>
          <p:nvSpPr>
            <p:cNvPr id="14" name="Chevron 13"/>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5"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16" name="Group 15"/>
          <p:cNvGrpSpPr/>
          <p:nvPr/>
        </p:nvGrpSpPr>
        <p:grpSpPr>
          <a:xfrm>
            <a:off x="2411760" y="2276872"/>
            <a:ext cx="1267390" cy="506956"/>
            <a:chOff x="2422627" y="682289"/>
            <a:chExt cx="1267390" cy="506956"/>
          </a:xfrm>
        </p:grpSpPr>
        <p:sp>
          <p:nvSpPr>
            <p:cNvPr id="17" name="Chevron 16"/>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8"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19" name="Group 18"/>
          <p:cNvGrpSpPr/>
          <p:nvPr/>
        </p:nvGrpSpPr>
        <p:grpSpPr>
          <a:xfrm>
            <a:off x="3491880" y="2276872"/>
            <a:ext cx="1267390" cy="506956"/>
            <a:chOff x="2422627" y="682289"/>
            <a:chExt cx="1267390" cy="506956"/>
          </a:xfrm>
        </p:grpSpPr>
        <p:sp>
          <p:nvSpPr>
            <p:cNvPr id="20" name="Chevron 19"/>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21"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22" name="Group 21"/>
          <p:cNvGrpSpPr/>
          <p:nvPr/>
        </p:nvGrpSpPr>
        <p:grpSpPr>
          <a:xfrm>
            <a:off x="4572000" y="2276872"/>
            <a:ext cx="1267390" cy="506956"/>
            <a:chOff x="2422627" y="682289"/>
            <a:chExt cx="1267390" cy="506956"/>
          </a:xfrm>
        </p:grpSpPr>
        <p:sp>
          <p:nvSpPr>
            <p:cNvPr id="23" name="Chevron 22"/>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24"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25" name="Group 24"/>
          <p:cNvGrpSpPr/>
          <p:nvPr/>
        </p:nvGrpSpPr>
        <p:grpSpPr>
          <a:xfrm>
            <a:off x="5652120" y="2276872"/>
            <a:ext cx="1267390" cy="506956"/>
            <a:chOff x="2422627" y="682289"/>
            <a:chExt cx="1267390" cy="506956"/>
          </a:xfrm>
        </p:grpSpPr>
        <p:sp>
          <p:nvSpPr>
            <p:cNvPr id="26" name="Chevron 25"/>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27"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28" name="Group 27"/>
          <p:cNvGrpSpPr/>
          <p:nvPr/>
        </p:nvGrpSpPr>
        <p:grpSpPr>
          <a:xfrm>
            <a:off x="6732240" y="2276872"/>
            <a:ext cx="1267390" cy="506956"/>
            <a:chOff x="2422627" y="682289"/>
            <a:chExt cx="1267390" cy="506956"/>
          </a:xfrm>
        </p:grpSpPr>
        <p:sp>
          <p:nvSpPr>
            <p:cNvPr id="29" name="Chevron 28"/>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0"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31" name="Group 30"/>
          <p:cNvGrpSpPr/>
          <p:nvPr/>
        </p:nvGrpSpPr>
        <p:grpSpPr>
          <a:xfrm>
            <a:off x="7812360" y="2276872"/>
            <a:ext cx="1267390" cy="506956"/>
            <a:chOff x="2422627" y="682289"/>
            <a:chExt cx="1267390" cy="506956"/>
          </a:xfrm>
        </p:grpSpPr>
        <p:sp>
          <p:nvSpPr>
            <p:cNvPr id="32" name="Chevron 31"/>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3"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34" name="Group 33"/>
          <p:cNvGrpSpPr/>
          <p:nvPr/>
        </p:nvGrpSpPr>
        <p:grpSpPr>
          <a:xfrm>
            <a:off x="1331640" y="2996952"/>
            <a:ext cx="1267390" cy="506956"/>
            <a:chOff x="2422627" y="682289"/>
            <a:chExt cx="1267390" cy="506956"/>
          </a:xfrm>
        </p:grpSpPr>
        <p:sp>
          <p:nvSpPr>
            <p:cNvPr id="35" name="Chevron 34"/>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6"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37" name="Group 36"/>
          <p:cNvGrpSpPr/>
          <p:nvPr/>
        </p:nvGrpSpPr>
        <p:grpSpPr>
          <a:xfrm>
            <a:off x="2411760" y="2996952"/>
            <a:ext cx="1267390" cy="506956"/>
            <a:chOff x="2422627" y="682289"/>
            <a:chExt cx="1267390" cy="506956"/>
          </a:xfrm>
        </p:grpSpPr>
        <p:sp>
          <p:nvSpPr>
            <p:cNvPr id="38" name="Chevron 37"/>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9"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0" name="Group 39"/>
          <p:cNvGrpSpPr/>
          <p:nvPr/>
        </p:nvGrpSpPr>
        <p:grpSpPr>
          <a:xfrm>
            <a:off x="3491880" y="2996952"/>
            <a:ext cx="1267390" cy="506956"/>
            <a:chOff x="2422627" y="682289"/>
            <a:chExt cx="1267390" cy="506956"/>
          </a:xfrm>
        </p:grpSpPr>
        <p:sp>
          <p:nvSpPr>
            <p:cNvPr id="41" name="Chevron 40"/>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42"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3" name="Group 42"/>
          <p:cNvGrpSpPr/>
          <p:nvPr/>
        </p:nvGrpSpPr>
        <p:grpSpPr>
          <a:xfrm>
            <a:off x="4572000" y="2996952"/>
            <a:ext cx="1267390" cy="506956"/>
            <a:chOff x="2422627" y="682289"/>
            <a:chExt cx="1267390" cy="506956"/>
          </a:xfrm>
        </p:grpSpPr>
        <p:sp>
          <p:nvSpPr>
            <p:cNvPr id="44" name="Chevron 43"/>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45"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6" name="Group 45"/>
          <p:cNvGrpSpPr/>
          <p:nvPr/>
        </p:nvGrpSpPr>
        <p:grpSpPr>
          <a:xfrm>
            <a:off x="5652120" y="2996952"/>
            <a:ext cx="1267390" cy="506956"/>
            <a:chOff x="2422627" y="682289"/>
            <a:chExt cx="1267390" cy="506956"/>
          </a:xfrm>
        </p:grpSpPr>
        <p:sp>
          <p:nvSpPr>
            <p:cNvPr id="47" name="Chevron 46"/>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48"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9" name="Group 48"/>
          <p:cNvGrpSpPr/>
          <p:nvPr/>
        </p:nvGrpSpPr>
        <p:grpSpPr>
          <a:xfrm>
            <a:off x="6732240" y="2996952"/>
            <a:ext cx="1267390" cy="506956"/>
            <a:chOff x="2422627" y="682289"/>
            <a:chExt cx="1267390" cy="506956"/>
          </a:xfrm>
        </p:grpSpPr>
        <p:sp>
          <p:nvSpPr>
            <p:cNvPr id="50" name="Chevron 49"/>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51"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52" name="Group 51"/>
          <p:cNvGrpSpPr/>
          <p:nvPr/>
        </p:nvGrpSpPr>
        <p:grpSpPr>
          <a:xfrm>
            <a:off x="7812360" y="2996952"/>
            <a:ext cx="1267390" cy="506956"/>
            <a:chOff x="2422627" y="682289"/>
            <a:chExt cx="1267390" cy="506956"/>
          </a:xfrm>
        </p:grpSpPr>
        <p:sp>
          <p:nvSpPr>
            <p:cNvPr id="53" name="Chevron 52"/>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54"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55" name="Group 54"/>
          <p:cNvGrpSpPr/>
          <p:nvPr/>
        </p:nvGrpSpPr>
        <p:grpSpPr>
          <a:xfrm>
            <a:off x="1369302" y="3717032"/>
            <a:ext cx="1267390" cy="506956"/>
            <a:chOff x="2422627" y="682289"/>
            <a:chExt cx="1267390" cy="506956"/>
          </a:xfrm>
        </p:grpSpPr>
        <p:sp>
          <p:nvSpPr>
            <p:cNvPr id="56" name="Chevron 55"/>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57"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58" name="Group 57"/>
          <p:cNvGrpSpPr/>
          <p:nvPr/>
        </p:nvGrpSpPr>
        <p:grpSpPr>
          <a:xfrm>
            <a:off x="2449422" y="3717032"/>
            <a:ext cx="1267390" cy="506956"/>
            <a:chOff x="2422627" y="682289"/>
            <a:chExt cx="1267390" cy="506956"/>
          </a:xfrm>
        </p:grpSpPr>
        <p:sp>
          <p:nvSpPr>
            <p:cNvPr id="59" name="Chevron 58"/>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0"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61" name="Group 60"/>
          <p:cNvGrpSpPr/>
          <p:nvPr/>
        </p:nvGrpSpPr>
        <p:grpSpPr>
          <a:xfrm>
            <a:off x="3529542" y="3717032"/>
            <a:ext cx="1267390" cy="506956"/>
            <a:chOff x="2422627" y="682289"/>
            <a:chExt cx="1267390" cy="506956"/>
          </a:xfrm>
        </p:grpSpPr>
        <p:sp>
          <p:nvSpPr>
            <p:cNvPr id="62" name="Chevron 61"/>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3"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64" name="Group 63"/>
          <p:cNvGrpSpPr/>
          <p:nvPr/>
        </p:nvGrpSpPr>
        <p:grpSpPr>
          <a:xfrm>
            <a:off x="4609662" y="3717032"/>
            <a:ext cx="1267390" cy="506956"/>
            <a:chOff x="2422627" y="682289"/>
            <a:chExt cx="1267390" cy="506956"/>
          </a:xfrm>
        </p:grpSpPr>
        <p:sp>
          <p:nvSpPr>
            <p:cNvPr id="65" name="Chevron 64"/>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6"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67" name="Group 66"/>
          <p:cNvGrpSpPr/>
          <p:nvPr/>
        </p:nvGrpSpPr>
        <p:grpSpPr>
          <a:xfrm>
            <a:off x="5689782" y="3717032"/>
            <a:ext cx="1267390" cy="506956"/>
            <a:chOff x="2422627" y="682289"/>
            <a:chExt cx="1267390" cy="506956"/>
          </a:xfrm>
        </p:grpSpPr>
        <p:sp>
          <p:nvSpPr>
            <p:cNvPr id="68" name="Chevron 67"/>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9"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0" name="Group 69"/>
          <p:cNvGrpSpPr/>
          <p:nvPr/>
        </p:nvGrpSpPr>
        <p:grpSpPr>
          <a:xfrm>
            <a:off x="6769902" y="3717032"/>
            <a:ext cx="1267390" cy="506956"/>
            <a:chOff x="2422627" y="682289"/>
            <a:chExt cx="1267390" cy="506956"/>
          </a:xfrm>
        </p:grpSpPr>
        <p:sp>
          <p:nvSpPr>
            <p:cNvPr id="71" name="Chevron 70"/>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72"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3" name="Group 72"/>
          <p:cNvGrpSpPr/>
          <p:nvPr/>
        </p:nvGrpSpPr>
        <p:grpSpPr>
          <a:xfrm>
            <a:off x="7850022" y="3717032"/>
            <a:ext cx="1267390" cy="506956"/>
            <a:chOff x="2422627" y="682289"/>
            <a:chExt cx="1267390" cy="506956"/>
          </a:xfrm>
        </p:grpSpPr>
        <p:sp>
          <p:nvSpPr>
            <p:cNvPr id="74" name="Chevron 73"/>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75"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6" name="Group 75"/>
          <p:cNvGrpSpPr/>
          <p:nvPr/>
        </p:nvGrpSpPr>
        <p:grpSpPr>
          <a:xfrm>
            <a:off x="1331640" y="4437112"/>
            <a:ext cx="1267390" cy="506956"/>
            <a:chOff x="2422627" y="682289"/>
            <a:chExt cx="1267390" cy="506956"/>
          </a:xfrm>
        </p:grpSpPr>
        <p:sp>
          <p:nvSpPr>
            <p:cNvPr id="77" name="Chevron 76"/>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78"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9" name="Group 78"/>
          <p:cNvGrpSpPr/>
          <p:nvPr/>
        </p:nvGrpSpPr>
        <p:grpSpPr>
          <a:xfrm>
            <a:off x="2411760" y="4437112"/>
            <a:ext cx="1267390" cy="506956"/>
            <a:chOff x="2422627" y="682289"/>
            <a:chExt cx="1267390" cy="506956"/>
          </a:xfrm>
        </p:grpSpPr>
        <p:sp>
          <p:nvSpPr>
            <p:cNvPr id="80" name="Chevron 79"/>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81"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82" name="Group 81"/>
          <p:cNvGrpSpPr/>
          <p:nvPr/>
        </p:nvGrpSpPr>
        <p:grpSpPr>
          <a:xfrm>
            <a:off x="3491880" y="4437112"/>
            <a:ext cx="1267390" cy="506956"/>
            <a:chOff x="2422627" y="682289"/>
            <a:chExt cx="1267390" cy="506956"/>
          </a:xfrm>
        </p:grpSpPr>
        <p:sp>
          <p:nvSpPr>
            <p:cNvPr id="83" name="Chevron 82"/>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84"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85" name="Group 84"/>
          <p:cNvGrpSpPr/>
          <p:nvPr/>
        </p:nvGrpSpPr>
        <p:grpSpPr>
          <a:xfrm>
            <a:off x="4572000" y="4437112"/>
            <a:ext cx="1267390" cy="506956"/>
            <a:chOff x="2422627" y="682289"/>
            <a:chExt cx="1267390" cy="506956"/>
          </a:xfrm>
        </p:grpSpPr>
        <p:sp>
          <p:nvSpPr>
            <p:cNvPr id="86" name="Chevron 85"/>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87"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88" name="Group 87"/>
          <p:cNvGrpSpPr/>
          <p:nvPr/>
        </p:nvGrpSpPr>
        <p:grpSpPr>
          <a:xfrm>
            <a:off x="5652120" y="4437112"/>
            <a:ext cx="1267390" cy="506956"/>
            <a:chOff x="2422627" y="682289"/>
            <a:chExt cx="1267390" cy="506956"/>
          </a:xfrm>
        </p:grpSpPr>
        <p:sp>
          <p:nvSpPr>
            <p:cNvPr id="89" name="Chevron 88"/>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90"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91" name="Group 90"/>
          <p:cNvGrpSpPr/>
          <p:nvPr/>
        </p:nvGrpSpPr>
        <p:grpSpPr>
          <a:xfrm>
            <a:off x="6732240" y="4437112"/>
            <a:ext cx="1267390" cy="506956"/>
            <a:chOff x="2422627" y="682289"/>
            <a:chExt cx="1267390" cy="506956"/>
          </a:xfrm>
        </p:grpSpPr>
        <p:sp>
          <p:nvSpPr>
            <p:cNvPr id="92" name="Chevron 91"/>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93"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94" name="Group 93"/>
          <p:cNvGrpSpPr/>
          <p:nvPr/>
        </p:nvGrpSpPr>
        <p:grpSpPr>
          <a:xfrm>
            <a:off x="7812360" y="4437112"/>
            <a:ext cx="1267390" cy="506956"/>
            <a:chOff x="2422627" y="682289"/>
            <a:chExt cx="1267390" cy="506956"/>
          </a:xfrm>
        </p:grpSpPr>
        <p:sp>
          <p:nvSpPr>
            <p:cNvPr id="95" name="Chevron 94"/>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96"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sp>
        <p:nvSpPr>
          <p:cNvPr id="97" name="Action Button: Home 96">
            <a:hlinkClick r:id="rId14"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98" name="Action Button: Return 97">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32483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3"/>
                                        </p:tgtEl>
                                        <p:attrNameLst>
                                          <p:attrName>style.opacity</p:attrName>
                                        </p:attrNameLst>
                                      </p:cBhvr>
                                      <p:to>
                                        <p:strVal val="0.25"/>
                                      </p:to>
                                    </p:set>
                                    <p:animEffect filter="image" prLst="opacity: 0.25">
                                      <p:cBhvr rctx="IE">
                                        <p:cTn id="7" dur="indefinite"/>
                                        <p:tgtEl>
                                          <p:spTgt spid="13"/>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6"/>
                                        </p:tgtEl>
                                        <p:attrNameLst>
                                          <p:attrName>style.opacity</p:attrName>
                                        </p:attrNameLst>
                                      </p:cBhvr>
                                      <p:to>
                                        <p:strVal val="0.25"/>
                                      </p:to>
                                    </p:set>
                                    <p:animEffect filter="image" prLst="opacity: 0.25">
                                      <p:cBhvr rctx="IE">
                                        <p:cTn id="13" dur="indefinite"/>
                                        <p:tgtEl>
                                          <p:spTgt spid="16"/>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9"/>
                                        </p:tgtEl>
                                        <p:attrNameLst>
                                          <p:attrName>style.opacity</p:attrName>
                                        </p:attrNameLst>
                                      </p:cBhvr>
                                      <p:to>
                                        <p:strVal val="0.25"/>
                                      </p:to>
                                    </p:set>
                                    <p:animEffect filter="image" prLst="opacity: 0.25">
                                      <p:cBhvr rctx="IE">
                                        <p:cTn id="19" dur="indefinite"/>
                                        <p:tgtEl>
                                          <p:spTgt spid="19"/>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22"/>
                                        </p:tgtEl>
                                        <p:attrNameLst>
                                          <p:attrName>style.opacity</p:attrName>
                                        </p:attrNameLst>
                                      </p:cBhvr>
                                      <p:to>
                                        <p:strVal val="0.25"/>
                                      </p:to>
                                    </p:set>
                                    <p:animEffect filter="image" prLst="opacity: 0.25">
                                      <p:cBhvr rctx="IE">
                                        <p:cTn id="25" dur="indefinite"/>
                                        <p:tgtEl>
                                          <p:spTgt spid="22"/>
                                        </p:tgtEl>
                                      </p:cBhvr>
                                    </p:animEffec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9" presetClass="emph" presetSubtype="0" nodeType="clickEffect">
                                  <p:stCondLst>
                                    <p:cond delay="0"/>
                                  </p:stCondLst>
                                  <p:childTnLst>
                                    <p:set>
                                      <p:cBhvr rctx="PPT">
                                        <p:cTn id="30" dur="indefinite"/>
                                        <p:tgtEl>
                                          <p:spTgt spid="25"/>
                                        </p:tgtEl>
                                        <p:attrNameLst>
                                          <p:attrName>style.opacity</p:attrName>
                                        </p:attrNameLst>
                                      </p:cBhvr>
                                      <p:to>
                                        <p:strVal val="0.25"/>
                                      </p:to>
                                    </p:set>
                                    <p:animEffect filter="image" prLst="opacity: 0.25">
                                      <p:cBhvr rctx="IE">
                                        <p:cTn id="31" dur="indefinite"/>
                                        <p:tgtEl>
                                          <p:spTgt spid="25"/>
                                        </p:tgtEl>
                                      </p:cBhvr>
                                    </p:animEffec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28"/>
                                        </p:tgtEl>
                                        <p:attrNameLst>
                                          <p:attrName>style.opacity</p:attrName>
                                        </p:attrNameLst>
                                      </p:cBhvr>
                                      <p:to>
                                        <p:strVal val="0.5"/>
                                      </p:to>
                                    </p:set>
                                    <p:animEffect filter="image" prLst="opacity: 0.5">
                                      <p:cBhvr rctx="IE">
                                        <p:cTn id="37" dur="indefinite"/>
                                        <p:tgtEl>
                                          <p:spTgt spid="28"/>
                                        </p:tgtEl>
                                      </p:cBhvr>
                                    </p:animEffec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9" presetClass="emph" presetSubtype="0" nodeType="clickEffect">
                                  <p:stCondLst>
                                    <p:cond delay="0"/>
                                  </p:stCondLst>
                                  <p:childTnLst>
                                    <p:set>
                                      <p:cBhvr rctx="PPT">
                                        <p:cTn id="42" dur="indefinite"/>
                                        <p:tgtEl>
                                          <p:spTgt spid="31"/>
                                        </p:tgtEl>
                                        <p:attrNameLst>
                                          <p:attrName>style.opacity</p:attrName>
                                        </p:attrNameLst>
                                      </p:cBhvr>
                                      <p:to>
                                        <p:strVal val="0.25"/>
                                      </p:to>
                                    </p:set>
                                    <p:animEffect filter="image" prLst="opacity: 0.25">
                                      <p:cBhvr rctx="IE">
                                        <p:cTn id="43" dur="indefinite"/>
                                        <p:tgtEl>
                                          <p:spTgt spid="31"/>
                                        </p:tgtEl>
                                      </p:cBhvr>
                                    </p:animEffect>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4"/>
                    </p:tgtEl>
                  </p:cond>
                </p:stCondLst>
                <p:endSync evt="end" delay="0">
                  <p:rtn val="all"/>
                </p:endSync>
                <p:childTnLst>
                  <p:par>
                    <p:cTn id="45" fill="hold">
                      <p:stCondLst>
                        <p:cond delay="0"/>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34"/>
                                        </p:tgtEl>
                                        <p:attrNameLst>
                                          <p:attrName>style.opacity</p:attrName>
                                        </p:attrNameLst>
                                      </p:cBhvr>
                                      <p:to>
                                        <p:strVal val="0.25"/>
                                      </p:to>
                                    </p:set>
                                    <p:animEffect filter="image" prLst="opacity: 0.25">
                                      <p:cBhvr rctx="IE">
                                        <p:cTn id="49" dur="indefinite"/>
                                        <p:tgtEl>
                                          <p:spTgt spid="34"/>
                                        </p:tgtEl>
                                      </p:cBhvr>
                                    </p:animEffect>
                                  </p:childTnLst>
                                </p:cTn>
                              </p:par>
                            </p:childTnLst>
                          </p:cTn>
                        </p:par>
                      </p:childTnLst>
                    </p:cTn>
                  </p:par>
                </p:childTnLst>
              </p:cTn>
              <p:nextCondLst>
                <p:cond evt="onClick" delay="0">
                  <p:tgtEl>
                    <p:spTgt spid="34"/>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9" presetClass="emph" presetSubtype="0" nodeType="clickEffect">
                                  <p:stCondLst>
                                    <p:cond delay="0"/>
                                  </p:stCondLst>
                                  <p:childTnLst>
                                    <p:set>
                                      <p:cBhvr rctx="PPT">
                                        <p:cTn id="54" dur="indefinite"/>
                                        <p:tgtEl>
                                          <p:spTgt spid="37"/>
                                        </p:tgtEl>
                                        <p:attrNameLst>
                                          <p:attrName>style.opacity</p:attrName>
                                        </p:attrNameLst>
                                      </p:cBhvr>
                                      <p:to>
                                        <p:strVal val="0.25"/>
                                      </p:to>
                                    </p:set>
                                    <p:animEffect filter="image" prLst="opacity: 0.25">
                                      <p:cBhvr rctx="IE">
                                        <p:cTn id="55" dur="indefinite"/>
                                        <p:tgtEl>
                                          <p:spTgt spid="37"/>
                                        </p:tgtEl>
                                      </p:cBhvr>
                                    </p:animEffect>
                                  </p:childTnLst>
                                </p:cTn>
                              </p:par>
                            </p:childTnLst>
                          </p:cTn>
                        </p:par>
                      </p:childTnLst>
                    </p:cTn>
                  </p:par>
                </p:childTnLst>
              </p:cTn>
              <p:nextCondLst>
                <p:cond evt="onClick" delay="0">
                  <p:tgtEl>
                    <p:spTgt spid="37"/>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p:stCondLst>
                        <p:cond delay="0"/>
                      </p:stCondLst>
                      <p:childTnLst>
                        <p:par>
                          <p:cTn id="58" fill="hold">
                            <p:stCondLst>
                              <p:cond delay="0"/>
                            </p:stCondLst>
                            <p:childTnLst>
                              <p:par>
                                <p:cTn id="59" presetID="9" presetClass="emph" presetSubtype="0" nodeType="clickEffect">
                                  <p:stCondLst>
                                    <p:cond delay="0"/>
                                  </p:stCondLst>
                                  <p:childTnLst>
                                    <p:set>
                                      <p:cBhvr rctx="PPT">
                                        <p:cTn id="60" dur="indefinite"/>
                                        <p:tgtEl>
                                          <p:spTgt spid="40"/>
                                        </p:tgtEl>
                                        <p:attrNameLst>
                                          <p:attrName>style.opacity</p:attrName>
                                        </p:attrNameLst>
                                      </p:cBhvr>
                                      <p:to>
                                        <p:strVal val="0.25"/>
                                      </p:to>
                                    </p:set>
                                    <p:animEffect filter="image" prLst="opacity: 0.25">
                                      <p:cBhvr rctx="IE">
                                        <p:cTn id="61" dur="indefinite"/>
                                        <p:tgtEl>
                                          <p:spTgt spid="40"/>
                                        </p:tgtEl>
                                      </p:cBhvr>
                                    </p:animEffect>
                                  </p:childTnLst>
                                </p:cTn>
                              </p:par>
                            </p:childTnLst>
                          </p:cTn>
                        </p:par>
                      </p:childTnLst>
                    </p:cTn>
                  </p:par>
                </p:childTnLst>
              </p:cTn>
              <p:nextCondLst>
                <p:cond evt="onClick" delay="0">
                  <p:tgtEl>
                    <p:spTgt spid="40"/>
                  </p:tgtEl>
                </p:cond>
              </p:nextCondLst>
            </p:seq>
            <p:seq concurrent="1" nextAc="seek">
              <p:cTn id="62" restart="whenNotActive" fill="hold" evtFilter="cancelBubble" nodeType="interactiveSeq">
                <p:stCondLst>
                  <p:cond evt="onClick" delay="0">
                    <p:tgtEl>
                      <p:spTgt spid="43"/>
                    </p:tgtEl>
                  </p:cond>
                </p:stCondLst>
                <p:endSync evt="end" delay="0">
                  <p:rtn val="all"/>
                </p:endSync>
                <p:childTnLst>
                  <p:par>
                    <p:cTn id="63" fill="hold">
                      <p:stCondLst>
                        <p:cond delay="0"/>
                      </p:stCondLst>
                      <p:childTnLst>
                        <p:par>
                          <p:cTn id="64" fill="hold">
                            <p:stCondLst>
                              <p:cond delay="0"/>
                            </p:stCondLst>
                            <p:childTnLst>
                              <p:par>
                                <p:cTn id="65" presetID="9" presetClass="emph" presetSubtype="0" nodeType="clickEffect">
                                  <p:stCondLst>
                                    <p:cond delay="0"/>
                                  </p:stCondLst>
                                  <p:childTnLst>
                                    <p:set>
                                      <p:cBhvr rctx="PPT">
                                        <p:cTn id="66" dur="indefinite"/>
                                        <p:tgtEl>
                                          <p:spTgt spid="43"/>
                                        </p:tgtEl>
                                        <p:attrNameLst>
                                          <p:attrName>style.opacity</p:attrName>
                                        </p:attrNameLst>
                                      </p:cBhvr>
                                      <p:to>
                                        <p:strVal val="0.25"/>
                                      </p:to>
                                    </p:set>
                                    <p:animEffect filter="image" prLst="opacity: 0.25">
                                      <p:cBhvr rctx="IE">
                                        <p:cTn id="67" dur="indefinite"/>
                                        <p:tgtEl>
                                          <p:spTgt spid="43"/>
                                        </p:tgtEl>
                                      </p:cBhvr>
                                    </p:animEffect>
                                  </p:childTnLst>
                                </p:cTn>
                              </p:par>
                            </p:childTnLst>
                          </p:cTn>
                        </p:par>
                      </p:childTnLst>
                    </p:cTn>
                  </p:par>
                </p:childTnLst>
              </p:cTn>
              <p:nextCondLst>
                <p:cond evt="onClick" delay="0">
                  <p:tgtEl>
                    <p:spTgt spid="43"/>
                  </p:tgtEl>
                </p:cond>
              </p:nextCondLst>
            </p:seq>
            <p:seq concurrent="1" nextAc="seek">
              <p:cTn id="68" restart="whenNotActive" fill="hold" evtFilter="cancelBubble" nodeType="interactiveSeq">
                <p:stCondLst>
                  <p:cond evt="onClick" delay="0">
                    <p:tgtEl>
                      <p:spTgt spid="46"/>
                    </p:tgtEl>
                  </p:cond>
                </p:stCondLst>
                <p:endSync evt="end" delay="0">
                  <p:rtn val="all"/>
                </p:endSync>
                <p:childTnLst>
                  <p:par>
                    <p:cTn id="69" fill="hold">
                      <p:stCondLst>
                        <p:cond delay="0"/>
                      </p:stCondLst>
                      <p:childTnLst>
                        <p:par>
                          <p:cTn id="70" fill="hold">
                            <p:stCondLst>
                              <p:cond delay="0"/>
                            </p:stCondLst>
                            <p:childTnLst>
                              <p:par>
                                <p:cTn id="71" presetID="9" presetClass="emph" presetSubtype="0" nodeType="clickEffect">
                                  <p:stCondLst>
                                    <p:cond delay="0"/>
                                  </p:stCondLst>
                                  <p:childTnLst>
                                    <p:set>
                                      <p:cBhvr rctx="PPT">
                                        <p:cTn id="72" dur="indefinite"/>
                                        <p:tgtEl>
                                          <p:spTgt spid="46"/>
                                        </p:tgtEl>
                                        <p:attrNameLst>
                                          <p:attrName>style.opacity</p:attrName>
                                        </p:attrNameLst>
                                      </p:cBhvr>
                                      <p:to>
                                        <p:strVal val="0.25"/>
                                      </p:to>
                                    </p:set>
                                    <p:animEffect filter="image" prLst="opacity: 0.25">
                                      <p:cBhvr rctx="IE">
                                        <p:cTn id="73" dur="indefinite"/>
                                        <p:tgtEl>
                                          <p:spTgt spid="46"/>
                                        </p:tgtEl>
                                      </p:cBhvr>
                                    </p:animEffect>
                                  </p:childTnLst>
                                </p:cTn>
                              </p:par>
                            </p:childTnLst>
                          </p:cTn>
                        </p:par>
                      </p:childTnLst>
                    </p:cTn>
                  </p:par>
                </p:childTnLst>
              </p:cTn>
              <p:nextCondLst>
                <p:cond evt="onClick" delay="0">
                  <p:tgtEl>
                    <p:spTgt spid="46"/>
                  </p:tgtEl>
                </p:cond>
              </p:nextCondLst>
            </p:seq>
            <p:seq concurrent="1" nextAc="seek">
              <p:cTn id="74" restart="whenNotActive" fill="hold" evtFilter="cancelBubble" nodeType="interactiveSeq">
                <p:stCondLst>
                  <p:cond evt="onClick" delay="0">
                    <p:tgtEl>
                      <p:spTgt spid="49"/>
                    </p:tgtEl>
                  </p:cond>
                </p:stCondLst>
                <p:endSync evt="end" delay="0">
                  <p:rtn val="all"/>
                </p:endSync>
                <p:childTnLst>
                  <p:par>
                    <p:cTn id="75" fill="hold">
                      <p:stCondLst>
                        <p:cond delay="0"/>
                      </p:stCondLst>
                      <p:childTnLst>
                        <p:par>
                          <p:cTn id="76" fill="hold">
                            <p:stCondLst>
                              <p:cond delay="0"/>
                            </p:stCondLst>
                            <p:childTnLst>
                              <p:par>
                                <p:cTn id="77" presetID="9" presetClass="emph" presetSubtype="0" nodeType="clickEffect">
                                  <p:stCondLst>
                                    <p:cond delay="0"/>
                                  </p:stCondLst>
                                  <p:childTnLst>
                                    <p:set>
                                      <p:cBhvr rctx="PPT">
                                        <p:cTn id="78" dur="indefinite"/>
                                        <p:tgtEl>
                                          <p:spTgt spid="49"/>
                                        </p:tgtEl>
                                        <p:attrNameLst>
                                          <p:attrName>style.opacity</p:attrName>
                                        </p:attrNameLst>
                                      </p:cBhvr>
                                      <p:to>
                                        <p:strVal val="0.25"/>
                                      </p:to>
                                    </p:set>
                                    <p:animEffect filter="image" prLst="opacity: 0.25">
                                      <p:cBhvr rctx="IE">
                                        <p:cTn id="79" dur="indefinite"/>
                                        <p:tgtEl>
                                          <p:spTgt spid="49"/>
                                        </p:tgtEl>
                                      </p:cBhvr>
                                    </p:animEffect>
                                  </p:childTnLst>
                                </p:cTn>
                              </p:par>
                            </p:childTnLst>
                          </p:cTn>
                        </p:par>
                      </p:childTnLst>
                    </p:cTn>
                  </p:par>
                </p:childTnLst>
              </p:cTn>
              <p:nextCondLst>
                <p:cond evt="onClick" delay="0">
                  <p:tgtEl>
                    <p:spTgt spid="49"/>
                  </p:tgtEl>
                </p:cond>
              </p:nextCondLst>
            </p:seq>
            <p:seq concurrent="1" nextAc="seek">
              <p:cTn id="80" restart="whenNotActive" fill="hold" evtFilter="cancelBubble" nodeType="interactiveSeq">
                <p:stCondLst>
                  <p:cond evt="onClick" delay="0">
                    <p:tgtEl>
                      <p:spTgt spid="52"/>
                    </p:tgtEl>
                  </p:cond>
                </p:stCondLst>
                <p:endSync evt="end" delay="0">
                  <p:rtn val="all"/>
                </p:endSync>
                <p:childTnLst>
                  <p:par>
                    <p:cTn id="81" fill="hold">
                      <p:stCondLst>
                        <p:cond delay="0"/>
                      </p:stCondLst>
                      <p:childTnLst>
                        <p:par>
                          <p:cTn id="82" fill="hold">
                            <p:stCondLst>
                              <p:cond delay="0"/>
                            </p:stCondLst>
                            <p:childTnLst>
                              <p:par>
                                <p:cTn id="83" presetID="9" presetClass="emph" presetSubtype="0" nodeType="clickEffect">
                                  <p:stCondLst>
                                    <p:cond delay="0"/>
                                  </p:stCondLst>
                                  <p:childTnLst>
                                    <p:set>
                                      <p:cBhvr rctx="PPT">
                                        <p:cTn id="84" dur="indefinite"/>
                                        <p:tgtEl>
                                          <p:spTgt spid="52"/>
                                        </p:tgtEl>
                                        <p:attrNameLst>
                                          <p:attrName>style.opacity</p:attrName>
                                        </p:attrNameLst>
                                      </p:cBhvr>
                                      <p:to>
                                        <p:strVal val="0.25"/>
                                      </p:to>
                                    </p:set>
                                    <p:animEffect filter="image" prLst="opacity: 0.25">
                                      <p:cBhvr rctx="IE">
                                        <p:cTn id="85" dur="indefinite"/>
                                        <p:tgtEl>
                                          <p:spTgt spid="52"/>
                                        </p:tgtEl>
                                      </p:cBhvr>
                                    </p:animEffect>
                                  </p:childTnLst>
                                </p:cTn>
                              </p:par>
                            </p:childTnLst>
                          </p:cTn>
                        </p:par>
                      </p:childTnLst>
                    </p:cTn>
                  </p:par>
                </p:childTnLst>
              </p:cTn>
              <p:nextCondLst>
                <p:cond evt="onClick" delay="0">
                  <p:tgtEl>
                    <p:spTgt spid="52"/>
                  </p:tgtEl>
                </p:cond>
              </p:nextCondLst>
            </p:seq>
            <p:seq concurrent="1" nextAc="seek">
              <p:cTn id="86" restart="whenNotActive" fill="hold" evtFilter="cancelBubble" nodeType="interactiveSeq">
                <p:stCondLst>
                  <p:cond evt="onClick" delay="0">
                    <p:tgtEl>
                      <p:spTgt spid="55"/>
                    </p:tgtEl>
                  </p:cond>
                </p:stCondLst>
                <p:endSync evt="end" delay="0">
                  <p:rtn val="all"/>
                </p:endSync>
                <p:childTnLst>
                  <p:par>
                    <p:cTn id="87" fill="hold">
                      <p:stCondLst>
                        <p:cond delay="0"/>
                      </p:stCondLst>
                      <p:childTnLst>
                        <p:par>
                          <p:cTn id="88" fill="hold">
                            <p:stCondLst>
                              <p:cond delay="0"/>
                            </p:stCondLst>
                            <p:childTnLst>
                              <p:par>
                                <p:cTn id="89" presetID="9" presetClass="emph" presetSubtype="0" nodeType="clickEffect">
                                  <p:stCondLst>
                                    <p:cond delay="0"/>
                                  </p:stCondLst>
                                  <p:childTnLst>
                                    <p:set>
                                      <p:cBhvr rctx="PPT">
                                        <p:cTn id="90" dur="indefinite"/>
                                        <p:tgtEl>
                                          <p:spTgt spid="55"/>
                                        </p:tgtEl>
                                        <p:attrNameLst>
                                          <p:attrName>style.opacity</p:attrName>
                                        </p:attrNameLst>
                                      </p:cBhvr>
                                      <p:to>
                                        <p:strVal val="0.25"/>
                                      </p:to>
                                    </p:set>
                                    <p:animEffect filter="image" prLst="opacity: 0.25">
                                      <p:cBhvr rctx="IE">
                                        <p:cTn id="91" dur="indefinite"/>
                                        <p:tgtEl>
                                          <p:spTgt spid="55"/>
                                        </p:tgtEl>
                                      </p:cBhvr>
                                    </p:animEffect>
                                  </p:childTnLst>
                                </p:cTn>
                              </p:par>
                            </p:childTnLst>
                          </p:cTn>
                        </p:par>
                      </p:childTnLst>
                    </p:cTn>
                  </p:par>
                </p:childTnLst>
              </p:cTn>
              <p:nextCondLst>
                <p:cond evt="onClick" delay="0">
                  <p:tgtEl>
                    <p:spTgt spid="55"/>
                  </p:tgtEl>
                </p:cond>
              </p:nextCondLst>
            </p:seq>
            <p:seq concurrent="1" nextAc="seek">
              <p:cTn id="92" restart="whenNotActive" fill="hold" evtFilter="cancelBubble" nodeType="interactiveSeq">
                <p:stCondLst>
                  <p:cond evt="onClick" delay="0">
                    <p:tgtEl>
                      <p:spTgt spid="58"/>
                    </p:tgtEl>
                  </p:cond>
                </p:stCondLst>
                <p:endSync evt="end" delay="0">
                  <p:rtn val="all"/>
                </p:endSync>
                <p:childTnLst>
                  <p:par>
                    <p:cTn id="93" fill="hold">
                      <p:stCondLst>
                        <p:cond delay="0"/>
                      </p:stCondLst>
                      <p:childTnLst>
                        <p:par>
                          <p:cTn id="94" fill="hold">
                            <p:stCondLst>
                              <p:cond delay="0"/>
                            </p:stCondLst>
                            <p:childTnLst>
                              <p:par>
                                <p:cTn id="95" presetID="9" presetClass="emph" presetSubtype="0" nodeType="clickEffect">
                                  <p:stCondLst>
                                    <p:cond delay="0"/>
                                  </p:stCondLst>
                                  <p:childTnLst>
                                    <p:set>
                                      <p:cBhvr rctx="PPT">
                                        <p:cTn id="96" dur="indefinite"/>
                                        <p:tgtEl>
                                          <p:spTgt spid="58"/>
                                        </p:tgtEl>
                                        <p:attrNameLst>
                                          <p:attrName>style.opacity</p:attrName>
                                        </p:attrNameLst>
                                      </p:cBhvr>
                                      <p:to>
                                        <p:strVal val="0.25"/>
                                      </p:to>
                                    </p:set>
                                    <p:animEffect filter="image" prLst="opacity: 0.25">
                                      <p:cBhvr rctx="IE">
                                        <p:cTn id="97" dur="indefinite"/>
                                        <p:tgtEl>
                                          <p:spTgt spid="58"/>
                                        </p:tgtEl>
                                      </p:cBhvr>
                                    </p:animEffect>
                                  </p:childTnLst>
                                </p:cTn>
                              </p:par>
                            </p:childTnLst>
                          </p:cTn>
                        </p:par>
                      </p:childTnLst>
                    </p:cTn>
                  </p:par>
                </p:childTnLst>
              </p:cTn>
              <p:nextCondLst>
                <p:cond evt="onClick" delay="0">
                  <p:tgtEl>
                    <p:spTgt spid="58"/>
                  </p:tgtEl>
                </p:cond>
              </p:nextCondLst>
            </p:seq>
            <p:seq concurrent="1" nextAc="seek">
              <p:cTn id="98" restart="whenNotActive" fill="hold" evtFilter="cancelBubble" nodeType="interactiveSeq">
                <p:stCondLst>
                  <p:cond evt="onClick" delay="0">
                    <p:tgtEl>
                      <p:spTgt spid="61"/>
                    </p:tgtEl>
                  </p:cond>
                </p:stCondLst>
                <p:endSync evt="end" delay="0">
                  <p:rtn val="all"/>
                </p:endSync>
                <p:childTnLst>
                  <p:par>
                    <p:cTn id="99" fill="hold">
                      <p:stCondLst>
                        <p:cond delay="0"/>
                      </p:stCondLst>
                      <p:childTnLst>
                        <p:par>
                          <p:cTn id="100" fill="hold">
                            <p:stCondLst>
                              <p:cond delay="0"/>
                            </p:stCondLst>
                            <p:childTnLst>
                              <p:par>
                                <p:cTn id="101" presetID="9" presetClass="emph" presetSubtype="0" nodeType="clickEffect">
                                  <p:stCondLst>
                                    <p:cond delay="0"/>
                                  </p:stCondLst>
                                  <p:childTnLst>
                                    <p:set>
                                      <p:cBhvr rctx="PPT">
                                        <p:cTn id="102" dur="indefinite"/>
                                        <p:tgtEl>
                                          <p:spTgt spid="61"/>
                                        </p:tgtEl>
                                        <p:attrNameLst>
                                          <p:attrName>style.opacity</p:attrName>
                                        </p:attrNameLst>
                                      </p:cBhvr>
                                      <p:to>
                                        <p:strVal val="0.25"/>
                                      </p:to>
                                    </p:set>
                                    <p:animEffect filter="image" prLst="opacity: 0.25">
                                      <p:cBhvr rctx="IE">
                                        <p:cTn id="103" dur="indefinite"/>
                                        <p:tgtEl>
                                          <p:spTgt spid="61"/>
                                        </p:tgtEl>
                                      </p:cBhvr>
                                    </p:animEffect>
                                  </p:childTnLst>
                                </p:cTn>
                              </p:par>
                            </p:childTnLst>
                          </p:cTn>
                        </p:par>
                      </p:childTnLst>
                    </p:cTn>
                  </p:par>
                </p:childTnLst>
              </p:cTn>
              <p:nextCondLst>
                <p:cond evt="onClick" delay="0">
                  <p:tgtEl>
                    <p:spTgt spid="61"/>
                  </p:tgtEl>
                </p:cond>
              </p:nextCondLst>
            </p:seq>
            <p:seq concurrent="1" nextAc="seek">
              <p:cTn id="104" restart="whenNotActive" fill="hold" evtFilter="cancelBubble" nodeType="interactiveSeq">
                <p:stCondLst>
                  <p:cond evt="onClick" delay="0">
                    <p:tgtEl>
                      <p:spTgt spid="64"/>
                    </p:tgtEl>
                  </p:cond>
                </p:stCondLst>
                <p:endSync evt="end" delay="0">
                  <p:rtn val="all"/>
                </p:endSync>
                <p:childTnLst>
                  <p:par>
                    <p:cTn id="105" fill="hold">
                      <p:stCondLst>
                        <p:cond delay="0"/>
                      </p:stCondLst>
                      <p:childTnLst>
                        <p:par>
                          <p:cTn id="106" fill="hold">
                            <p:stCondLst>
                              <p:cond delay="0"/>
                            </p:stCondLst>
                            <p:childTnLst>
                              <p:par>
                                <p:cTn id="107" presetID="9" presetClass="emph" presetSubtype="0" nodeType="clickEffect">
                                  <p:stCondLst>
                                    <p:cond delay="0"/>
                                  </p:stCondLst>
                                  <p:childTnLst>
                                    <p:set>
                                      <p:cBhvr rctx="PPT">
                                        <p:cTn id="108" dur="indefinite"/>
                                        <p:tgtEl>
                                          <p:spTgt spid="64"/>
                                        </p:tgtEl>
                                        <p:attrNameLst>
                                          <p:attrName>style.opacity</p:attrName>
                                        </p:attrNameLst>
                                      </p:cBhvr>
                                      <p:to>
                                        <p:strVal val="0.25"/>
                                      </p:to>
                                    </p:set>
                                    <p:animEffect filter="image" prLst="opacity: 0.25">
                                      <p:cBhvr rctx="IE">
                                        <p:cTn id="109" dur="indefinite"/>
                                        <p:tgtEl>
                                          <p:spTgt spid="64"/>
                                        </p:tgtEl>
                                      </p:cBhvr>
                                    </p:animEffect>
                                  </p:childTnLst>
                                </p:cTn>
                              </p:par>
                            </p:childTnLst>
                          </p:cTn>
                        </p:par>
                      </p:childTnLst>
                    </p:cTn>
                  </p:par>
                </p:childTnLst>
              </p:cTn>
              <p:nextCondLst>
                <p:cond evt="onClick" delay="0">
                  <p:tgtEl>
                    <p:spTgt spid="64"/>
                  </p:tgtEl>
                </p:cond>
              </p:nextCondLst>
            </p:seq>
            <p:seq concurrent="1" nextAc="seek">
              <p:cTn id="110" restart="whenNotActive" fill="hold" evtFilter="cancelBubble" nodeType="interactiveSeq">
                <p:stCondLst>
                  <p:cond evt="onClick" delay="0">
                    <p:tgtEl>
                      <p:spTgt spid="67"/>
                    </p:tgtEl>
                  </p:cond>
                </p:stCondLst>
                <p:endSync evt="end" delay="0">
                  <p:rtn val="all"/>
                </p:endSync>
                <p:childTnLst>
                  <p:par>
                    <p:cTn id="111" fill="hold">
                      <p:stCondLst>
                        <p:cond delay="0"/>
                      </p:stCondLst>
                      <p:childTnLst>
                        <p:par>
                          <p:cTn id="112" fill="hold">
                            <p:stCondLst>
                              <p:cond delay="0"/>
                            </p:stCondLst>
                            <p:childTnLst>
                              <p:par>
                                <p:cTn id="113" presetID="9" presetClass="emph" presetSubtype="0" nodeType="clickEffect">
                                  <p:stCondLst>
                                    <p:cond delay="0"/>
                                  </p:stCondLst>
                                  <p:childTnLst>
                                    <p:set>
                                      <p:cBhvr rctx="PPT">
                                        <p:cTn id="114" dur="indefinite"/>
                                        <p:tgtEl>
                                          <p:spTgt spid="67"/>
                                        </p:tgtEl>
                                        <p:attrNameLst>
                                          <p:attrName>style.opacity</p:attrName>
                                        </p:attrNameLst>
                                      </p:cBhvr>
                                      <p:to>
                                        <p:strVal val="0.25"/>
                                      </p:to>
                                    </p:set>
                                    <p:animEffect filter="image" prLst="opacity: 0.25">
                                      <p:cBhvr rctx="IE">
                                        <p:cTn id="115" dur="indefinite"/>
                                        <p:tgtEl>
                                          <p:spTgt spid="67"/>
                                        </p:tgtEl>
                                      </p:cBhvr>
                                    </p:animEffect>
                                  </p:childTnLst>
                                </p:cTn>
                              </p:par>
                            </p:childTnLst>
                          </p:cTn>
                        </p:par>
                      </p:childTnLst>
                    </p:cTn>
                  </p:par>
                </p:childTnLst>
              </p:cTn>
              <p:nextCondLst>
                <p:cond evt="onClick" delay="0">
                  <p:tgtEl>
                    <p:spTgt spid="67"/>
                  </p:tgtEl>
                </p:cond>
              </p:nextCondLst>
            </p:seq>
            <p:seq concurrent="1" nextAc="seek">
              <p:cTn id="116" restart="whenNotActive" fill="hold" evtFilter="cancelBubble" nodeType="interactiveSeq">
                <p:stCondLst>
                  <p:cond evt="onClick" delay="0">
                    <p:tgtEl>
                      <p:spTgt spid="70"/>
                    </p:tgtEl>
                  </p:cond>
                </p:stCondLst>
                <p:endSync evt="end" delay="0">
                  <p:rtn val="all"/>
                </p:endSync>
                <p:childTnLst>
                  <p:par>
                    <p:cTn id="117" fill="hold">
                      <p:stCondLst>
                        <p:cond delay="0"/>
                      </p:stCondLst>
                      <p:childTnLst>
                        <p:par>
                          <p:cTn id="118" fill="hold">
                            <p:stCondLst>
                              <p:cond delay="0"/>
                            </p:stCondLst>
                            <p:childTnLst>
                              <p:par>
                                <p:cTn id="119" presetID="9" presetClass="emph" presetSubtype="0" nodeType="clickEffect">
                                  <p:stCondLst>
                                    <p:cond delay="0"/>
                                  </p:stCondLst>
                                  <p:childTnLst>
                                    <p:set>
                                      <p:cBhvr rctx="PPT">
                                        <p:cTn id="120" dur="indefinite"/>
                                        <p:tgtEl>
                                          <p:spTgt spid="70"/>
                                        </p:tgtEl>
                                        <p:attrNameLst>
                                          <p:attrName>style.opacity</p:attrName>
                                        </p:attrNameLst>
                                      </p:cBhvr>
                                      <p:to>
                                        <p:strVal val="0.25"/>
                                      </p:to>
                                    </p:set>
                                    <p:animEffect filter="image" prLst="opacity: 0.25">
                                      <p:cBhvr rctx="IE">
                                        <p:cTn id="121" dur="indefinite"/>
                                        <p:tgtEl>
                                          <p:spTgt spid="70"/>
                                        </p:tgtEl>
                                      </p:cBhvr>
                                    </p:animEffect>
                                  </p:childTnLst>
                                </p:cTn>
                              </p:par>
                            </p:childTnLst>
                          </p:cTn>
                        </p:par>
                      </p:childTnLst>
                    </p:cTn>
                  </p:par>
                </p:childTnLst>
              </p:cTn>
              <p:nextCondLst>
                <p:cond evt="onClick" delay="0">
                  <p:tgtEl>
                    <p:spTgt spid="70"/>
                  </p:tgtEl>
                </p:cond>
              </p:nextCondLst>
            </p:seq>
            <p:seq concurrent="1" nextAc="seek">
              <p:cTn id="122" restart="whenNotActive" fill="hold" evtFilter="cancelBubble" nodeType="interactiveSeq">
                <p:stCondLst>
                  <p:cond evt="onClick" delay="0">
                    <p:tgtEl>
                      <p:spTgt spid="73"/>
                    </p:tgtEl>
                  </p:cond>
                </p:stCondLst>
                <p:endSync evt="end" delay="0">
                  <p:rtn val="all"/>
                </p:endSync>
                <p:childTnLst>
                  <p:par>
                    <p:cTn id="123" fill="hold">
                      <p:stCondLst>
                        <p:cond delay="0"/>
                      </p:stCondLst>
                      <p:childTnLst>
                        <p:par>
                          <p:cTn id="124" fill="hold">
                            <p:stCondLst>
                              <p:cond delay="0"/>
                            </p:stCondLst>
                            <p:childTnLst>
                              <p:par>
                                <p:cTn id="125" presetID="9" presetClass="emph" presetSubtype="0" nodeType="clickEffect">
                                  <p:stCondLst>
                                    <p:cond delay="0"/>
                                  </p:stCondLst>
                                  <p:childTnLst>
                                    <p:set>
                                      <p:cBhvr rctx="PPT">
                                        <p:cTn id="126" dur="indefinite"/>
                                        <p:tgtEl>
                                          <p:spTgt spid="73"/>
                                        </p:tgtEl>
                                        <p:attrNameLst>
                                          <p:attrName>style.opacity</p:attrName>
                                        </p:attrNameLst>
                                      </p:cBhvr>
                                      <p:to>
                                        <p:strVal val="0.25"/>
                                      </p:to>
                                    </p:set>
                                    <p:animEffect filter="image" prLst="opacity: 0.25">
                                      <p:cBhvr rctx="IE">
                                        <p:cTn id="127" dur="indefinite"/>
                                        <p:tgtEl>
                                          <p:spTgt spid="73"/>
                                        </p:tgtEl>
                                      </p:cBhvr>
                                    </p:animEffect>
                                  </p:childTnLst>
                                </p:cTn>
                              </p:par>
                            </p:childTnLst>
                          </p:cTn>
                        </p:par>
                      </p:childTnLst>
                    </p:cTn>
                  </p:par>
                </p:childTnLst>
              </p:cTn>
              <p:nextCondLst>
                <p:cond evt="onClick" delay="0">
                  <p:tgtEl>
                    <p:spTgt spid="73"/>
                  </p:tgtEl>
                </p:cond>
              </p:nextCondLst>
            </p:seq>
            <p:seq concurrent="1" nextAc="seek">
              <p:cTn id="128" restart="whenNotActive" fill="hold" evtFilter="cancelBubble" nodeType="interactiveSeq">
                <p:stCondLst>
                  <p:cond evt="onClick" delay="0">
                    <p:tgtEl>
                      <p:spTgt spid="76"/>
                    </p:tgtEl>
                  </p:cond>
                </p:stCondLst>
                <p:endSync evt="end" delay="0">
                  <p:rtn val="all"/>
                </p:endSync>
                <p:childTnLst>
                  <p:par>
                    <p:cTn id="129" fill="hold">
                      <p:stCondLst>
                        <p:cond delay="0"/>
                      </p:stCondLst>
                      <p:childTnLst>
                        <p:par>
                          <p:cTn id="130" fill="hold">
                            <p:stCondLst>
                              <p:cond delay="0"/>
                            </p:stCondLst>
                            <p:childTnLst>
                              <p:par>
                                <p:cTn id="131" presetID="9" presetClass="emph" presetSubtype="0" nodeType="clickEffect">
                                  <p:stCondLst>
                                    <p:cond delay="0"/>
                                  </p:stCondLst>
                                  <p:childTnLst>
                                    <p:set>
                                      <p:cBhvr rctx="PPT">
                                        <p:cTn id="132" dur="indefinite"/>
                                        <p:tgtEl>
                                          <p:spTgt spid="76"/>
                                        </p:tgtEl>
                                        <p:attrNameLst>
                                          <p:attrName>style.opacity</p:attrName>
                                        </p:attrNameLst>
                                      </p:cBhvr>
                                      <p:to>
                                        <p:strVal val="0.25"/>
                                      </p:to>
                                    </p:set>
                                    <p:animEffect filter="image" prLst="opacity: 0.25">
                                      <p:cBhvr rctx="IE">
                                        <p:cTn id="133" dur="indefinite"/>
                                        <p:tgtEl>
                                          <p:spTgt spid="76"/>
                                        </p:tgtEl>
                                      </p:cBhvr>
                                    </p:animEffect>
                                  </p:childTnLst>
                                </p:cTn>
                              </p:par>
                            </p:childTnLst>
                          </p:cTn>
                        </p:par>
                      </p:childTnLst>
                    </p:cTn>
                  </p:par>
                </p:childTnLst>
              </p:cTn>
              <p:nextCondLst>
                <p:cond evt="onClick" delay="0">
                  <p:tgtEl>
                    <p:spTgt spid="76"/>
                  </p:tgtEl>
                </p:cond>
              </p:nextCondLst>
            </p:seq>
            <p:seq concurrent="1" nextAc="seek">
              <p:cTn id="134" restart="whenNotActive" fill="hold" evtFilter="cancelBubble" nodeType="interactiveSeq">
                <p:stCondLst>
                  <p:cond evt="onClick" delay="0">
                    <p:tgtEl>
                      <p:spTgt spid="79"/>
                    </p:tgtEl>
                  </p:cond>
                </p:stCondLst>
                <p:endSync evt="end" delay="0">
                  <p:rtn val="all"/>
                </p:endSync>
                <p:childTnLst>
                  <p:par>
                    <p:cTn id="135" fill="hold">
                      <p:stCondLst>
                        <p:cond delay="0"/>
                      </p:stCondLst>
                      <p:childTnLst>
                        <p:par>
                          <p:cTn id="136" fill="hold">
                            <p:stCondLst>
                              <p:cond delay="0"/>
                            </p:stCondLst>
                            <p:childTnLst>
                              <p:par>
                                <p:cTn id="137" presetID="9" presetClass="emph" presetSubtype="0" nodeType="clickEffect">
                                  <p:stCondLst>
                                    <p:cond delay="0"/>
                                  </p:stCondLst>
                                  <p:childTnLst>
                                    <p:set>
                                      <p:cBhvr rctx="PPT">
                                        <p:cTn id="138" dur="indefinite"/>
                                        <p:tgtEl>
                                          <p:spTgt spid="79"/>
                                        </p:tgtEl>
                                        <p:attrNameLst>
                                          <p:attrName>style.opacity</p:attrName>
                                        </p:attrNameLst>
                                      </p:cBhvr>
                                      <p:to>
                                        <p:strVal val="0.25"/>
                                      </p:to>
                                    </p:set>
                                    <p:animEffect filter="image" prLst="opacity: 0.25">
                                      <p:cBhvr rctx="IE">
                                        <p:cTn id="139" dur="indefinite"/>
                                        <p:tgtEl>
                                          <p:spTgt spid="79"/>
                                        </p:tgtEl>
                                      </p:cBhvr>
                                    </p:animEffect>
                                  </p:childTnLst>
                                </p:cTn>
                              </p:par>
                            </p:childTnLst>
                          </p:cTn>
                        </p:par>
                      </p:childTnLst>
                    </p:cTn>
                  </p:par>
                </p:childTnLst>
              </p:cTn>
              <p:nextCondLst>
                <p:cond evt="onClick" delay="0">
                  <p:tgtEl>
                    <p:spTgt spid="79"/>
                  </p:tgtEl>
                </p:cond>
              </p:nextCondLst>
            </p:seq>
            <p:seq concurrent="1" nextAc="seek">
              <p:cTn id="140" restart="whenNotActive" fill="hold" evtFilter="cancelBubble" nodeType="interactiveSeq">
                <p:stCondLst>
                  <p:cond evt="onClick" delay="0">
                    <p:tgtEl>
                      <p:spTgt spid="82"/>
                    </p:tgtEl>
                  </p:cond>
                </p:stCondLst>
                <p:endSync evt="end" delay="0">
                  <p:rtn val="all"/>
                </p:endSync>
                <p:childTnLst>
                  <p:par>
                    <p:cTn id="141" fill="hold">
                      <p:stCondLst>
                        <p:cond delay="0"/>
                      </p:stCondLst>
                      <p:childTnLst>
                        <p:par>
                          <p:cTn id="142" fill="hold">
                            <p:stCondLst>
                              <p:cond delay="0"/>
                            </p:stCondLst>
                            <p:childTnLst>
                              <p:par>
                                <p:cTn id="143" presetID="9" presetClass="emph" presetSubtype="0" nodeType="clickEffect">
                                  <p:stCondLst>
                                    <p:cond delay="0"/>
                                  </p:stCondLst>
                                  <p:childTnLst>
                                    <p:set>
                                      <p:cBhvr rctx="PPT">
                                        <p:cTn id="144" dur="indefinite"/>
                                        <p:tgtEl>
                                          <p:spTgt spid="82"/>
                                        </p:tgtEl>
                                        <p:attrNameLst>
                                          <p:attrName>style.opacity</p:attrName>
                                        </p:attrNameLst>
                                      </p:cBhvr>
                                      <p:to>
                                        <p:strVal val="0.25"/>
                                      </p:to>
                                    </p:set>
                                    <p:animEffect filter="image" prLst="opacity: 0.25">
                                      <p:cBhvr rctx="IE">
                                        <p:cTn id="145" dur="indefinite"/>
                                        <p:tgtEl>
                                          <p:spTgt spid="82"/>
                                        </p:tgtEl>
                                      </p:cBhvr>
                                    </p:animEffect>
                                  </p:childTnLst>
                                </p:cTn>
                              </p:par>
                            </p:childTnLst>
                          </p:cTn>
                        </p:par>
                      </p:childTnLst>
                    </p:cTn>
                  </p:par>
                </p:childTnLst>
              </p:cTn>
              <p:nextCondLst>
                <p:cond evt="onClick" delay="0">
                  <p:tgtEl>
                    <p:spTgt spid="82"/>
                  </p:tgtEl>
                </p:cond>
              </p:nextCondLst>
            </p:seq>
            <p:seq concurrent="1" nextAc="seek">
              <p:cTn id="146" restart="whenNotActive" fill="hold" evtFilter="cancelBubble" nodeType="interactiveSeq">
                <p:stCondLst>
                  <p:cond evt="onClick" delay="0">
                    <p:tgtEl>
                      <p:spTgt spid="85"/>
                    </p:tgtEl>
                  </p:cond>
                </p:stCondLst>
                <p:endSync evt="end" delay="0">
                  <p:rtn val="all"/>
                </p:endSync>
                <p:childTnLst>
                  <p:par>
                    <p:cTn id="147" fill="hold">
                      <p:stCondLst>
                        <p:cond delay="0"/>
                      </p:stCondLst>
                      <p:childTnLst>
                        <p:par>
                          <p:cTn id="148" fill="hold">
                            <p:stCondLst>
                              <p:cond delay="0"/>
                            </p:stCondLst>
                            <p:childTnLst>
                              <p:par>
                                <p:cTn id="149" presetID="9" presetClass="emph" presetSubtype="0" nodeType="clickEffect">
                                  <p:stCondLst>
                                    <p:cond delay="0"/>
                                  </p:stCondLst>
                                  <p:childTnLst>
                                    <p:set>
                                      <p:cBhvr rctx="PPT">
                                        <p:cTn id="150" dur="indefinite"/>
                                        <p:tgtEl>
                                          <p:spTgt spid="85"/>
                                        </p:tgtEl>
                                        <p:attrNameLst>
                                          <p:attrName>style.opacity</p:attrName>
                                        </p:attrNameLst>
                                      </p:cBhvr>
                                      <p:to>
                                        <p:strVal val="0.25"/>
                                      </p:to>
                                    </p:set>
                                    <p:animEffect filter="image" prLst="opacity: 0.25">
                                      <p:cBhvr rctx="IE">
                                        <p:cTn id="151" dur="indefinite"/>
                                        <p:tgtEl>
                                          <p:spTgt spid="85"/>
                                        </p:tgtEl>
                                      </p:cBhvr>
                                    </p:animEffect>
                                  </p:childTnLst>
                                </p:cTn>
                              </p:par>
                            </p:childTnLst>
                          </p:cTn>
                        </p:par>
                      </p:childTnLst>
                    </p:cTn>
                  </p:par>
                </p:childTnLst>
              </p:cTn>
              <p:nextCondLst>
                <p:cond evt="onClick" delay="0">
                  <p:tgtEl>
                    <p:spTgt spid="85"/>
                  </p:tgtEl>
                </p:cond>
              </p:nextCondLst>
            </p:seq>
            <p:seq concurrent="1" nextAc="seek">
              <p:cTn id="152" restart="whenNotActive" fill="hold" evtFilter="cancelBubble" nodeType="interactiveSeq">
                <p:stCondLst>
                  <p:cond evt="onClick" delay="0">
                    <p:tgtEl>
                      <p:spTgt spid="88"/>
                    </p:tgtEl>
                  </p:cond>
                </p:stCondLst>
                <p:endSync evt="end" delay="0">
                  <p:rtn val="all"/>
                </p:endSync>
                <p:childTnLst>
                  <p:par>
                    <p:cTn id="153" fill="hold">
                      <p:stCondLst>
                        <p:cond delay="0"/>
                      </p:stCondLst>
                      <p:childTnLst>
                        <p:par>
                          <p:cTn id="154" fill="hold">
                            <p:stCondLst>
                              <p:cond delay="0"/>
                            </p:stCondLst>
                            <p:childTnLst>
                              <p:par>
                                <p:cTn id="155" presetID="9" presetClass="emph" presetSubtype="0" nodeType="clickEffect">
                                  <p:stCondLst>
                                    <p:cond delay="0"/>
                                  </p:stCondLst>
                                  <p:childTnLst>
                                    <p:set>
                                      <p:cBhvr rctx="PPT">
                                        <p:cTn id="156" dur="indefinite"/>
                                        <p:tgtEl>
                                          <p:spTgt spid="88"/>
                                        </p:tgtEl>
                                        <p:attrNameLst>
                                          <p:attrName>style.opacity</p:attrName>
                                        </p:attrNameLst>
                                      </p:cBhvr>
                                      <p:to>
                                        <p:strVal val="0.25"/>
                                      </p:to>
                                    </p:set>
                                    <p:animEffect filter="image" prLst="opacity: 0.25">
                                      <p:cBhvr rctx="IE">
                                        <p:cTn id="157" dur="indefinite"/>
                                        <p:tgtEl>
                                          <p:spTgt spid="88"/>
                                        </p:tgtEl>
                                      </p:cBhvr>
                                    </p:animEffect>
                                  </p:childTnLst>
                                </p:cTn>
                              </p:par>
                            </p:childTnLst>
                          </p:cTn>
                        </p:par>
                      </p:childTnLst>
                    </p:cTn>
                  </p:par>
                </p:childTnLst>
              </p:cTn>
              <p:nextCondLst>
                <p:cond evt="onClick" delay="0">
                  <p:tgtEl>
                    <p:spTgt spid="88"/>
                  </p:tgtEl>
                </p:cond>
              </p:nextCondLst>
            </p:seq>
            <p:seq concurrent="1" nextAc="seek">
              <p:cTn id="158" restart="whenNotActive" fill="hold" evtFilter="cancelBubble" nodeType="interactiveSeq">
                <p:stCondLst>
                  <p:cond evt="onClick" delay="0">
                    <p:tgtEl>
                      <p:spTgt spid="91"/>
                    </p:tgtEl>
                  </p:cond>
                </p:stCondLst>
                <p:endSync evt="end" delay="0">
                  <p:rtn val="all"/>
                </p:endSync>
                <p:childTnLst>
                  <p:par>
                    <p:cTn id="159" fill="hold">
                      <p:stCondLst>
                        <p:cond delay="0"/>
                      </p:stCondLst>
                      <p:childTnLst>
                        <p:par>
                          <p:cTn id="160" fill="hold">
                            <p:stCondLst>
                              <p:cond delay="0"/>
                            </p:stCondLst>
                            <p:childTnLst>
                              <p:par>
                                <p:cTn id="161" presetID="9" presetClass="emph" presetSubtype="0" nodeType="clickEffect">
                                  <p:stCondLst>
                                    <p:cond delay="0"/>
                                  </p:stCondLst>
                                  <p:childTnLst>
                                    <p:set>
                                      <p:cBhvr rctx="PPT">
                                        <p:cTn id="162" dur="indefinite"/>
                                        <p:tgtEl>
                                          <p:spTgt spid="91"/>
                                        </p:tgtEl>
                                        <p:attrNameLst>
                                          <p:attrName>style.opacity</p:attrName>
                                        </p:attrNameLst>
                                      </p:cBhvr>
                                      <p:to>
                                        <p:strVal val="0.25"/>
                                      </p:to>
                                    </p:set>
                                    <p:animEffect filter="image" prLst="opacity: 0.25">
                                      <p:cBhvr rctx="IE">
                                        <p:cTn id="163" dur="indefinite"/>
                                        <p:tgtEl>
                                          <p:spTgt spid="91"/>
                                        </p:tgtEl>
                                      </p:cBhvr>
                                    </p:animEffect>
                                  </p:childTnLst>
                                </p:cTn>
                              </p:par>
                            </p:childTnLst>
                          </p:cTn>
                        </p:par>
                      </p:childTnLst>
                    </p:cTn>
                  </p:par>
                </p:childTnLst>
              </p:cTn>
              <p:nextCondLst>
                <p:cond evt="onClick" delay="0">
                  <p:tgtEl>
                    <p:spTgt spid="91"/>
                  </p:tgtEl>
                </p:cond>
              </p:nextCondLst>
            </p:seq>
            <p:seq concurrent="1" nextAc="seek">
              <p:cTn id="164" restart="whenNotActive" fill="hold" evtFilter="cancelBubble" nodeType="interactiveSeq">
                <p:stCondLst>
                  <p:cond evt="onClick" delay="0">
                    <p:tgtEl>
                      <p:spTgt spid="94"/>
                    </p:tgtEl>
                  </p:cond>
                </p:stCondLst>
                <p:endSync evt="end" delay="0">
                  <p:rtn val="all"/>
                </p:endSync>
                <p:childTnLst>
                  <p:par>
                    <p:cTn id="165" fill="hold">
                      <p:stCondLst>
                        <p:cond delay="0"/>
                      </p:stCondLst>
                      <p:childTnLst>
                        <p:par>
                          <p:cTn id="166" fill="hold">
                            <p:stCondLst>
                              <p:cond delay="0"/>
                            </p:stCondLst>
                            <p:childTnLst>
                              <p:par>
                                <p:cTn id="167" presetID="9" presetClass="emph" presetSubtype="0" nodeType="clickEffect">
                                  <p:stCondLst>
                                    <p:cond delay="0"/>
                                  </p:stCondLst>
                                  <p:childTnLst>
                                    <p:set>
                                      <p:cBhvr rctx="PPT">
                                        <p:cTn id="168" dur="indefinite"/>
                                        <p:tgtEl>
                                          <p:spTgt spid="94"/>
                                        </p:tgtEl>
                                        <p:attrNameLst>
                                          <p:attrName>style.opacity</p:attrName>
                                        </p:attrNameLst>
                                      </p:cBhvr>
                                      <p:to>
                                        <p:strVal val="0.25"/>
                                      </p:to>
                                    </p:set>
                                    <p:animEffect filter="image" prLst="opacity: 0.25">
                                      <p:cBhvr rctx="IE">
                                        <p:cTn id="169" dur="indefinite"/>
                                        <p:tgtEl>
                                          <p:spTgt spid="94"/>
                                        </p:tgtEl>
                                      </p:cBhvr>
                                    </p:animEffect>
                                  </p:childTnLst>
                                </p:cTn>
                              </p:par>
                            </p:childTnLst>
                          </p:cTn>
                        </p:par>
                      </p:childTnLst>
                    </p:cTn>
                  </p:par>
                </p:childTnLst>
              </p:cTn>
              <p:nextCondLst>
                <p:cond evt="onClick" delay="0">
                  <p:tgtEl>
                    <p:spTgt spid="9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Inverclyde GIRFEC Pathways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graphicFrame>
        <p:nvGraphicFramePr>
          <p:cNvPr id="10" name="Diagram 9"/>
          <p:cNvGraphicFramePr/>
          <p:nvPr>
            <p:extLst>
              <p:ext uri="{D42A27DB-BD31-4B8C-83A1-F6EECF244321}">
                <p14:modId xmlns:p14="http://schemas.microsoft.com/office/powerpoint/2010/main" val="3951883033"/>
              </p:ext>
            </p:extLst>
          </p:nvPr>
        </p:nvGraphicFramePr>
        <p:xfrm>
          <a:off x="0" y="1627200"/>
          <a:ext cx="9144000"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p:cNvGraphicFramePr/>
          <p:nvPr>
            <p:extLst>
              <p:ext uri="{D42A27DB-BD31-4B8C-83A1-F6EECF244321}">
                <p14:modId xmlns:p14="http://schemas.microsoft.com/office/powerpoint/2010/main" val="1331011046"/>
              </p:ext>
            </p:extLst>
          </p:nvPr>
        </p:nvGraphicFramePr>
        <p:xfrm>
          <a:off x="0" y="1628800"/>
          <a:ext cx="9144000" cy="39604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3" name="Group 12"/>
          <p:cNvGrpSpPr/>
          <p:nvPr/>
        </p:nvGrpSpPr>
        <p:grpSpPr>
          <a:xfrm>
            <a:off x="1331640" y="2276872"/>
            <a:ext cx="1267390" cy="506956"/>
            <a:chOff x="2422627" y="682289"/>
            <a:chExt cx="1267390" cy="506956"/>
          </a:xfrm>
        </p:grpSpPr>
        <p:sp>
          <p:nvSpPr>
            <p:cNvPr id="14" name="Chevron 13"/>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5"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16" name="Group 15"/>
          <p:cNvGrpSpPr/>
          <p:nvPr/>
        </p:nvGrpSpPr>
        <p:grpSpPr>
          <a:xfrm>
            <a:off x="2411760" y="2276872"/>
            <a:ext cx="1267390" cy="506956"/>
            <a:chOff x="2422627" y="682289"/>
            <a:chExt cx="1267390" cy="506956"/>
          </a:xfrm>
        </p:grpSpPr>
        <p:sp>
          <p:nvSpPr>
            <p:cNvPr id="17" name="Chevron 16"/>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8"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19" name="Group 18"/>
          <p:cNvGrpSpPr/>
          <p:nvPr/>
        </p:nvGrpSpPr>
        <p:grpSpPr>
          <a:xfrm>
            <a:off x="3491880" y="2276872"/>
            <a:ext cx="1267390" cy="506956"/>
            <a:chOff x="2422627" y="682289"/>
            <a:chExt cx="1267390" cy="506956"/>
          </a:xfrm>
        </p:grpSpPr>
        <p:sp>
          <p:nvSpPr>
            <p:cNvPr id="20" name="Chevron 19"/>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21"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22" name="Group 21"/>
          <p:cNvGrpSpPr/>
          <p:nvPr/>
        </p:nvGrpSpPr>
        <p:grpSpPr>
          <a:xfrm>
            <a:off x="4572000" y="2276872"/>
            <a:ext cx="1267390" cy="506956"/>
            <a:chOff x="2422627" y="682289"/>
            <a:chExt cx="1267390" cy="506956"/>
          </a:xfrm>
        </p:grpSpPr>
        <p:sp>
          <p:nvSpPr>
            <p:cNvPr id="23" name="Chevron 22"/>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24"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25" name="Group 24"/>
          <p:cNvGrpSpPr/>
          <p:nvPr/>
        </p:nvGrpSpPr>
        <p:grpSpPr>
          <a:xfrm>
            <a:off x="5652120" y="2276872"/>
            <a:ext cx="1267390" cy="506956"/>
            <a:chOff x="2422627" y="682289"/>
            <a:chExt cx="1267390" cy="506956"/>
          </a:xfrm>
        </p:grpSpPr>
        <p:sp>
          <p:nvSpPr>
            <p:cNvPr id="26" name="Chevron 25"/>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27"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28" name="Group 27"/>
          <p:cNvGrpSpPr/>
          <p:nvPr/>
        </p:nvGrpSpPr>
        <p:grpSpPr>
          <a:xfrm>
            <a:off x="6732240" y="2276872"/>
            <a:ext cx="1267390" cy="506956"/>
            <a:chOff x="2422627" y="682289"/>
            <a:chExt cx="1267390" cy="506956"/>
          </a:xfrm>
        </p:grpSpPr>
        <p:sp>
          <p:nvSpPr>
            <p:cNvPr id="29" name="Chevron 28"/>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0"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31" name="Group 30"/>
          <p:cNvGrpSpPr/>
          <p:nvPr/>
        </p:nvGrpSpPr>
        <p:grpSpPr>
          <a:xfrm>
            <a:off x="7812360" y="2276872"/>
            <a:ext cx="1267390" cy="506956"/>
            <a:chOff x="2422627" y="682289"/>
            <a:chExt cx="1267390" cy="506956"/>
          </a:xfrm>
        </p:grpSpPr>
        <p:sp>
          <p:nvSpPr>
            <p:cNvPr id="32" name="Chevron 31"/>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3"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34" name="Group 33"/>
          <p:cNvGrpSpPr/>
          <p:nvPr/>
        </p:nvGrpSpPr>
        <p:grpSpPr>
          <a:xfrm>
            <a:off x="1331640" y="2996952"/>
            <a:ext cx="1267390" cy="506956"/>
            <a:chOff x="2422627" y="682289"/>
            <a:chExt cx="1267390" cy="506956"/>
          </a:xfrm>
        </p:grpSpPr>
        <p:sp>
          <p:nvSpPr>
            <p:cNvPr id="35" name="Chevron 34"/>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6"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37" name="Group 36"/>
          <p:cNvGrpSpPr/>
          <p:nvPr/>
        </p:nvGrpSpPr>
        <p:grpSpPr>
          <a:xfrm>
            <a:off x="2411760" y="2996952"/>
            <a:ext cx="1267390" cy="506956"/>
            <a:chOff x="2422627" y="682289"/>
            <a:chExt cx="1267390" cy="506956"/>
          </a:xfrm>
        </p:grpSpPr>
        <p:sp>
          <p:nvSpPr>
            <p:cNvPr id="38" name="Chevron 37"/>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9"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0" name="Group 39"/>
          <p:cNvGrpSpPr/>
          <p:nvPr/>
        </p:nvGrpSpPr>
        <p:grpSpPr>
          <a:xfrm>
            <a:off x="3491880" y="2996952"/>
            <a:ext cx="1267390" cy="506956"/>
            <a:chOff x="2422627" y="682289"/>
            <a:chExt cx="1267390" cy="506956"/>
          </a:xfrm>
        </p:grpSpPr>
        <p:sp>
          <p:nvSpPr>
            <p:cNvPr id="41" name="Chevron 40"/>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42"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3" name="Group 42"/>
          <p:cNvGrpSpPr/>
          <p:nvPr/>
        </p:nvGrpSpPr>
        <p:grpSpPr>
          <a:xfrm>
            <a:off x="4572000" y="2996952"/>
            <a:ext cx="1267390" cy="506956"/>
            <a:chOff x="2422627" y="682289"/>
            <a:chExt cx="1267390" cy="506956"/>
          </a:xfrm>
        </p:grpSpPr>
        <p:sp>
          <p:nvSpPr>
            <p:cNvPr id="44" name="Chevron 43"/>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45"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6" name="Group 45"/>
          <p:cNvGrpSpPr/>
          <p:nvPr/>
        </p:nvGrpSpPr>
        <p:grpSpPr>
          <a:xfrm>
            <a:off x="5652120" y="2996952"/>
            <a:ext cx="1267390" cy="506956"/>
            <a:chOff x="2422627" y="682289"/>
            <a:chExt cx="1267390" cy="506956"/>
          </a:xfrm>
        </p:grpSpPr>
        <p:sp>
          <p:nvSpPr>
            <p:cNvPr id="47" name="Chevron 46"/>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48"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9" name="Group 48"/>
          <p:cNvGrpSpPr/>
          <p:nvPr/>
        </p:nvGrpSpPr>
        <p:grpSpPr>
          <a:xfrm>
            <a:off x="6732240" y="2996952"/>
            <a:ext cx="1267390" cy="506956"/>
            <a:chOff x="2422627" y="682289"/>
            <a:chExt cx="1267390" cy="506956"/>
          </a:xfrm>
        </p:grpSpPr>
        <p:sp>
          <p:nvSpPr>
            <p:cNvPr id="50" name="Chevron 49"/>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51"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52" name="Group 51"/>
          <p:cNvGrpSpPr/>
          <p:nvPr/>
        </p:nvGrpSpPr>
        <p:grpSpPr>
          <a:xfrm>
            <a:off x="7812360" y="2996952"/>
            <a:ext cx="1267390" cy="506956"/>
            <a:chOff x="2422627" y="682289"/>
            <a:chExt cx="1267390" cy="506956"/>
          </a:xfrm>
        </p:grpSpPr>
        <p:sp>
          <p:nvSpPr>
            <p:cNvPr id="53" name="Chevron 52"/>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54"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55" name="Group 54"/>
          <p:cNvGrpSpPr/>
          <p:nvPr/>
        </p:nvGrpSpPr>
        <p:grpSpPr>
          <a:xfrm>
            <a:off x="1369302" y="3717032"/>
            <a:ext cx="1267390" cy="506956"/>
            <a:chOff x="2422627" y="682289"/>
            <a:chExt cx="1267390" cy="506956"/>
          </a:xfrm>
        </p:grpSpPr>
        <p:sp>
          <p:nvSpPr>
            <p:cNvPr id="56" name="Chevron 55"/>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57"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58" name="Group 57"/>
          <p:cNvGrpSpPr/>
          <p:nvPr/>
        </p:nvGrpSpPr>
        <p:grpSpPr>
          <a:xfrm>
            <a:off x="2449422" y="3717032"/>
            <a:ext cx="1267390" cy="506956"/>
            <a:chOff x="2422627" y="682289"/>
            <a:chExt cx="1267390" cy="506956"/>
          </a:xfrm>
        </p:grpSpPr>
        <p:sp>
          <p:nvSpPr>
            <p:cNvPr id="59" name="Chevron 58"/>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0"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61" name="Group 60"/>
          <p:cNvGrpSpPr/>
          <p:nvPr/>
        </p:nvGrpSpPr>
        <p:grpSpPr>
          <a:xfrm>
            <a:off x="3529542" y="3717032"/>
            <a:ext cx="1267390" cy="506956"/>
            <a:chOff x="2422627" y="682289"/>
            <a:chExt cx="1267390" cy="506956"/>
          </a:xfrm>
        </p:grpSpPr>
        <p:sp>
          <p:nvSpPr>
            <p:cNvPr id="62" name="Chevron 61"/>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3"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64" name="Group 63"/>
          <p:cNvGrpSpPr/>
          <p:nvPr/>
        </p:nvGrpSpPr>
        <p:grpSpPr>
          <a:xfrm>
            <a:off x="4609662" y="3717032"/>
            <a:ext cx="1267390" cy="506956"/>
            <a:chOff x="2422627" y="682289"/>
            <a:chExt cx="1267390" cy="506956"/>
          </a:xfrm>
        </p:grpSpPr>
        <p:sp>
          <p:nvSpPr>
            <p:cNvPr id="65" name="Chevron 64"/>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6"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67" name="Group 66"/>
          <p:cNvGrpSpPr/>
          <p:nvPr/>
        </p:nvGrpSpPr>
        <p:grpSpPr>
          <a:xfrm>
            <a:off x="5689782" y="3717032"/>
            <a:ext cx="1267390" cy="506956"/>
            <a:chOff x="2422627" y="682289"/>
            <a:chExt cx="1267390" cy="506956"/>
          </a:xfrm>
        </p:grpSpPr>
        <p:sp>
          <p:nvSpPr>
            <p:cNvPr id="68" name="Chevron 67"/>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9"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0" name="Group 69"/>
          <p:cNvGrpSpPr/>
          <p:nvPr/>
        </p:nvGrpSpPr>
        <p:grpSpPr>
          <a:xfrm>
            <a:off x="6769902" y="3717032"/>
            <a:ext cx="1267390" cy="506956"/>
            <a:chOff x="2422627" y="682289"/>
            <a:chExt cx="1267390" cy="506956"/>
          </a:xfrm>
        </p:grpSpPr>
        <p:sp>
          <p:nvSpPr>
            <p:cNvPr id="71" name="Chevron 70"/>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72"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3" name="Group 72"/>
          <p:cNvGrpSpPr/>
          <p:nvPr/>
        </p:nvGrpSpPr>
        <p:grpSpPr>
          <a:xfrm>
            <a:off x="7850022" y="3717032"/>
            <a:ext cx="1267390" cy="506956"/>
            <a:chOff x="2422627" y="682289"/>
            <a:chExt cx="1267390" cy="506956"/>
          </a:xfrm>
        </p:grpSpPr>
        <p:sp>
          <p:nvSpPr>
            <p:cNvPr id="74" name="Chevron 73"/>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75"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6" name="Group 75"/>
          <p:cNvGrpSpPr/>
          <p:nvPr/>
        </p:nvGrpSpPr>
        <p:grpSpPr>
          <a:xfrm>
            <a:off x="1331640" y="4437112"/>
            <a:ext cx="1267390" cy="506956"/>
            <a:chOff x="2422627" y="682289"/>
            <a:chExt cx="1267390" cy="506956"/>
          </a:xfrm>
        </p:grpSpPr>
        <p:sp>
          <p:nvSpPr>
            <p:cNvPr id="77" name="Chevron 76"/>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78"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9" name="Group 78"/>
          <p:cNvGrpSpPr/>
          <p:nvPr/>
        </p:nvGrpSpPr>
        <p:grpSpPr>
          <a:xfrm>
            <a:off x="2411760" y="4437112"/>
            <a:ext cx="1267390" cy="506956"/>
            <a:chOff x="2422627" y="682289"/>
            <a:chExt cx="1267390" cy="506956"/>
          </a:xfrm>
        </p:grpSpPr>
        <p:sp>
          <p:nvSpPr>
            <p:cNvPr id="80" name="Chevron 79"/>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81"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82" name="Group 81"/>
          <p:cNvGrpSpPr/>
          <p:nvPr/>
        </p:nvGrpSpPr>
        <p:grpSpPr>
          <a:xfrm>
            <a:off x="3491880" y="4437112"/>
            <a:ext cx="1267390" cy="506956"/>
            <a:chOff x="2422627" y="682289"/>
            <a:chExt cx="1267390" cy="506956"/>
          </a:xfrm>
        </p:grpSpPr>
        <p:sp>
          <p:nvSpPr>
            <p:cNvPr id="83" name="Chevron 82"/>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84"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85" name="Group 84"/>
          <p:cNvGrpSpPr/>
          <p:nvPr/>
        </p:nvGrpSpPr>
        <p:grpSpPr>
          <a:xfrm>
            <a:off x="4572000" y="4437112"/>
            <a:ext cx="1267390" cy="506956"/>
            <a:chOff x="2422627" y="682289"/>
            <a:chExt cx="1267390" cy="506956"/>
          </a:xfrm>
        </p:grpSpPr>
        <p:sp>
          <p:nvSpPr>
            <p:cNvPr id="86" name="Chevron 85"/>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87"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88" name="Group 87"/>
          <p:cNvGrpSpPr/>
          <p:nvPr/>
        </p:nvGrpSpPr>
        <p:grpSpPr>
          <a:xfrm>
            <a:off x="5652120" y="4437112"/>
            <a:ext cx="1267390" cy="506956"/>
            <a:chOff x="2422627" y="682289"/>
            <a:chExt cx="1267390" cy="506956"/>
          </a:xfrm>
        </p:grpSpPr>
        <p:sp>
          <p:nvSpPr>
            <p:cNvPr id="89" name="Chevron 88"/>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90"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91" name="Group 90"/>
          <p:cNvGrpSpPr/>
          <p:nvPr/>
        </p:nvGrpSpPr>
        <p:grpSpPr>
          <a:xfrm>
            <a:off x="6732240" y="4437112"/>
            <a:ext cx="1267390" cy="506956"/>
            <a:chOff x="2422627" y="682289"/>
            <a:chExt cx="1267390" cy="506956"/>
          </a:xfrm>
        </p:grpSpPr>
        <p:sp>
          <p:nvSpPr>
            <p:cNvPr id="92" name="Chevron 91"/>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93"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94" name="Group 93"/>
          <p:cNvGrpSpPr/>
          <p:nvPr/>
        </p:nvGrpSpPr>
        <p:grpSpPr>
          <a:xfrm>
            <a:off x="7812360" y="4437112"/>
            <a:ext cx="1267390" cy="506956"/>
            <a:chOff x="2422627" y="682289"/>
            <a:chExt cx="1267390" cy="506956"/>
          </a:xfrm>
        </p:grpSpPr>
        <p:sp>
          <p:nvSpPr>
            <p:cNvPr id="95" name="Chevron 94"/>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96"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sp>
        <p:nvSpPr>
          <p:cNvPr id="97" name="Action Button: Home 96">
            <a:hlinkClick r:id="rId14"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98" name="Action Button: Return 97">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50279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3"/>
                                        </p:tgtEl>
                                        <p:attrNameLst>
                                          <p:attrName>style.opacity</p:attrName>
                                        </p:attrNameLst>
                                      </p:cBhvr>
                                      <p:to>
                                        <p:strVal val="0.25"/>
                                      </p:to>
                                    </p:set>
                                    <p:animEffect filter="image" prLst="opacity: 0.25">
                                      <p:cBhvr rctx="IE">
                                        <p:cTn id="7" dur="indefinite"/>
                                        <p:tgtEl>
                                          <p:spTgt spid="13"/>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6"/>
                                        </p:tgtEl>
                                        <p:attrNameLst>
                                          <p:attrName>style.opacity</p:attrName>
                                        </p:attrNameLst>
                                      </p:cBhvr>
                                      <p:to>
                                        <p:strVal val="0.25"/>
                                      </p:to>
                                    </p:set>
                                    <p:animEffect filter="image" prLst="opacity: 0.25">
                                      <p:cBhvr rctx="IE">
                                        <p:cTn id="13" dur="indefinite"/>
                                        <p:tgtEl>
                                          <p:spTgt spid="16"/>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9"/>
                                        </p:tgtEl>
                                        <p:attrNameLst>
                                          <p:attrName>style.opacity</p:attrName>
                                        </p:attrNameLst>
                                      </p:cBhvr>
                                      <p:to>
                                        <p:strVal val="0.25"/>
                                      </p:to>
                                    </p:set>
                                    <p:animEffect filter="image" prLst="opacity: 0.25">
                                      <p:cBhvr rctx="IE">
                                        <p:cTn id="19" dur="indefinite"/>
                                        <p:tgtEl>
                                          <p:spTgt spid="19"/>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22"/>
                                        </p:tgtEl>
                                        <p:attrNameLst>
                                          <p:attrName>style.opacity</p:attrName>
                                        </p:attrNameLst>
                                      </p:cBhvr>
                                      <p:to>
                                        <p:strVal val="0.25"/>
                                      </p:to>
                                    </p:set>
                                    <p:animEffect filter="image" prLst="opacity: 0.25">
                                      <p:cBhvr rctx="IE">
                                        <p:cTn id="25" dur="indefinite"/>
                                        <p:tgtEl>
                                          <p:spTgt spid="22"/>
                                        </p:tgtEl>
                                      </p:cBhvr>
                                    </p:animEffec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9" presetClass="emph" presetSubtype="0" nodeType="clickEffect">
                                  <p:stCondLst>
                                    <p:cond delay="0"/>
                                  </p:stCondLst>
                                  <p:childTnLst>
                                    <p:set>
                                      <p:cBhvr rctx="PPT">
                                        <p:cTn id="30" dur="indefinite"/>
                                        <p:tgtEl>
                                          <p:spTgt spid="25"/>
                                        </p:tgtEl>
                                        <p:attrNameLst>
                                          <p:attrName>style.opacity</p:attrName>
                                        </p:attrNameLst>
                                      </p:cBhvr>
                                      <p:to>
                                        <p:strVal val="0.25"/>
                                      </p:to>
                                    </p:set>
                                    <p:animEffect filter="image" prLst="opacity: 0.25">
                                      <p:cBhvr rctx="IE">
                                        <p:cTn id="31" dur="indefinite"/>
                                        <p:tgtEl>
                                          <p:spTgt spid="25"/>
                                        </p:tgtEl>
                                      </p:cBhvr>
                                    </p:animEffec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28"/>
                                        </p:tgtEl>
                                        <p:attrNameLst>
                                          <p:attrName>style.opacity</p:attrName>
                                        </p:attrNameLst>
                                      </p:cBhvr>
                                      <p:to>
                                        <p:strVal val="0.5"/>
                                      </p:to>
                                    </p:set>
                                    <p:animEffect filter="image" prLst="opacity: 0.5">
                                      <p:cBhvr rctx="IE">
                                        <p:cTn id="37" dur="indefinite"/>
                                        <p:tgtEl>
                                          <p:spTgt spid="28"/>
                                        </p:tgtEl>
                                      </p:cBhvr>
                                    </p:animEffec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9" presetClass="emph" presetSubtype="0" nodeType="clickEffect">
                                  <p:stCondLst>
                                    <p:cond delay="0"/>
                                  </p:stCondLst>
                                  <p:childTnLst>
                                    <p:set>
                                      <p:cBhvr rctx="PPT">
                                        <p:cTn id="42" dur="indefinite"/>
                                        <p:tgtEl>
                                          <p:spTgt spid="31"/>
                                        </p:tgtEl>
                                        <p:attrNameLst>
                                          <p:attrName>style.opacity</p:attrName>
                                        </p:attrNameLst>
                                      </p:cBhvr>
                                      <p:to>
                                        <p:strVal val="0.25"/>
                                      </p:to>
                                    </p:set>
                                    <p:animEffect filter="image" prLst="opacity: 0.25">
                                      <p:cBhvr rctx="IE">
                                        <p:cTn id="43" dur="indefinite"/>
                                        <p:tgtEl>
                                          <p:spTgt spid="31"/>
                                        </p:tgtEl>
                                      </p:cBhvr>
                                    </p:animEffect>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4"/>
                    </p:tgtEl>
                  </p:cond>
                </p:stCondLst>
                <p:endSync evt="end" delay="0">
                  <p:rtn val="all"/>
                </p:endSync>
                <p:childTnLst>
                  <p:par>
                    <p:cTn id="45" fill="hold">
                      <p:stCondLst>
                        <p:cond delay="0"/>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34"/>
                                        </p:tgtEl>
                                        <p:attrNameLst>
                                          <p:attrName>style.opacity</p:attrName>
                                        </p:attrNameLst>
                                      </p:cBhvr>
                                      <p:to>
                                        <p:strVal val="0.25"/>
                                      </p:to>
                                    </p:set>
                                    <p:animEffect filter="image" prLst="opacity: 0.25">
                                      <p:cBhvr rctx="IE">
                                        <p:cTn id="49" dur="indefinite"/>
                                        <p:tgtEl>
                                          <p:spTgt spid="34"/>
                                        </p:tgtEl>
                                      </p:cBhvr>
                                    </p:animEffect>
                                  </p:childTnLst>
                                </p:cTn>
                              </p:par>
                            </p:childTnLst>
                          </p:cTn>
                        </p:par>
                      </p:childTnLst>
                    </p:cTn>
                  </p:par>
                </p:childTnLst>
              </p:cTn>
              <p:nextCondLst>
                <p:cond evt="onClick" delay="0">
                  <p:tgtEl>
                    <p:spTgt spid="34"/>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9" presetClass="emph" presetSubtype="0" nodeType="clickEffect">
                                  <p:stCondLst>
                                    <p:cond delay="0"/>
                                  </p:stCondLst>
                                  <p:childTnLst>
                                    <p:set>
                                      <p:cBhvr rctx="PPT">
                                        <p:cTn id="54" dur="indefinite"/>
                                        <p:tgtEl>
                                          <p:spTgt spid="37"/>
                                        </p:tgtEl>
                                        <p:attrNameLst>
                                          <p:attrName>style.opacity</p:attrName>
                                        </p:attrNameLst>
                                      </p:cBhvr>
                                      <p:to>
                                        <p:strVal val="0.25"/>
                                      </p:to>
                                    </p:set>
                                    <p:animEffect filter="image" prLst="opacity: 0.25">
                                      <p:cBhvr rctx="IE">
                                        <p:cTn id="55" dur="indefinite"/>
                                        <p:tgtEl>
                                          <p:spTgt spid="37"/>
                                        </p:tgtEl>
                                      </p:cBhvr>
                                    </p:animEffect>
                                  </p:childTnLst>
                                </p:cTn>
                              </p:par>
                            </p:childTnLst>
                          </p:cTn>
                        </p:par>
                      </p:childTnLst>
                    </p:cTn>
                  </p:par>
                </p:childTnLst>
              </p:cTn>
              <p:nextCondLst>
                <p:cond evt="onClick" delay="0">
                  <p:tgtEl>
                    <p:spTgt spid="37"/>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p:stCondLst>
                        <p:cond delay="0"/>
                      </p:stCondLst>
                      <p:childTnLst>
                        <p:par>
                          <p:cTn id="58" fill="hold">
                            <p:stCondLst>
                              <p:cond delay="0"/>
                            </p:stCondLst>
                            <p:childTnLst>
                              <p:par>
                                <p:cTn id="59" presetID="9" presetClass="emph" presetSubtype="0" nodeType="clickEffect">
                                  <p:stCondLst>
                                    <p:cond delay="0"/>
                                  </p:stCondLst>
                                  <p:childTnLst>
                                    <p:set>
                                      <p:cBhvr rctx="PPT">
                                        <p:cTn id="60" dur="indefinite"/>
                                        <p:tgtEl>
                                          <p:spTgt spid="40"/>
                                        </p:tgtEl>
                                        <p:attrNameLst>
                                          <p:attrName>style.opacity</p:attrName>
                                        </p:attrNameLst>
                                      </p:cBhvr>
                                      <p:to>
                                        <p:strVal val="0.25"/>
                                      </p:to>
                                    </p:set>
                                    <p:animEffect filter="image" prLst="opacity: 0.25">
                                      <p:cBhvr rctx="IE">
                                        <p:cTn id="61" dur="indefinite"/>
                                        <p:tgtEl>
                                          <p:spTgt spid="40"/>
                                        </p:tgtEl>
                                      </p:cBhvr>
                                    </p:animEffect>
                                  </p:childTnLst>
                                </p:cTn>
                              </p:par>
                            </p:childTnLst>
                          </p:cTn>
                        </p:par>
                      </p:childTnLst>
                    </p:cTn>
                  </p:par>
                </p:childTnLst>
              </p:cTn>
              <p:nextCondLst>
                <p:cond evt="onClick" delay="0">
                  <p:tgtEl>
                    <p:spTgt spid="40"/>
                  </p:tgtEl>
                </p:cond>
              </p:nextCondLst>
            </p:seq>
            <p:seq concurrent="1" nextAc="seek">
              <p:cTn id="62" restart="whenNotActive" fill="hold" evtFilter="cancelBubble" nodeType="interactiveSeq">
                <p:stCondLst>
                  <p:cond evt="onClick" delay="0">
                    <p:tgtEl>
                      <p:spTgt spid="43"/>
                    </p:tgtEl>
                  </p:cond>
                </p:stCondLst>
                <p:endSync evt="end" delay="0">
                  <p:rtn val="all"/>
                </p:endSync>
                <p:childTnLst>
                  <p:par>
                    <p:cTn id="63" fill="hold">
                      <p:stCondLst>
                        <p:cond delay="0"/>
                      </p:stCondLst>
                      <p:childTnLst>
                        <p:par>
                          <p:cTn id="64" fill="hold">
                            <p:stCondLst>
                              <p:cond delay="0"/>
                            </p:stCondLst>
                            <p:childTnLst>
                              <p:par>
                                <p:cTn id="65" presetID="9" presetClass="emph" presetSubtype="0" nodeType="clickEffect">
                                  <p:stCondLst>
                                    <p:cond delay="0"/>
                                  </p:stCondLst>
                                  <p:childTnLst>
                                    <p:set>
                                      <p:cBhvr rctx="PPT">
                                        <p:cTn id="66" dur="indefinite"/>
                                        <p:tgtEl>
                                          <p:spTgt spid="43"/>
                                        </p:tgtEl>
                                        <p:attrNameLst>
                                          <p:attrName>style.opacity</p:attrName>
                                        </p:attrNameLst>
                                      </p:cBhvr>
                                      <p:to>
                                        <p:strVal val="0.25"/>
                                      </p:to>
                                    </p:set>
                                    <p:animEffect filter="image" prLst="opacity: 0.25">
                                      <p:cBhvr rctx="IE">
                                        <p:cTn id="67" dur="indefinite"/>
                                        <p:tgtEl>
                                          <p:spTgt spid="43"/>
                                        </p:tgtEl>
                                      </p:cBhvr>
                                    </p:animEffect>
                                  </p:childTnLst>
                                </p:cTn>
                              </p:par>
                            </p:childTnLst>
                          </p:cTn>
                        </p:par>
                      </p:childTnLst>
                    </p:cTn>
                  </p:par>
                </p:childTnLst>
              </p:cTn>
              <p:nextCondLst>
                <p:cond evt="onClick" delay="0">
                  <p:tgtEl>
                    <p:spTgt spid="43"/>
                  </p:tgtEl>
                </p:cond>
              </p:nextCondLst>
            </p:seq>
            <p:seq concurrent="1" nextAc="seek">
              <p:cTn id="68" restart="whenNotActive" fill="hold" evtFilter="cancelBubble" nodeType="interactiveSeq">
                <p:stCondLst>
                  <p:cond evt="onClick" delay="0">
                    <p:tgtEl>
                      <p:spTgt spid="46"/>
                    </p:tgtEl>
                  </p:cond>
                </p:stCondLst>
                <p:endSync evt="end" delay="0">
                  <p:rtn val="all"/>
                </p:endSync>
                <p:childTnLst>
                  <p:par>
                    <p:cTn id="69" fill="hold">
                      <p:stCondLst>
                        <p:cond delay="0"/>
                      </p:stCondLst>
                      <p:childTnLst>
                        <p:par>
                          <p:cTn id="70" fill="hold">
                            <p:stCondLst>
                              <p:cond delay="0"/>
                            </p:stCondLst>
                            <p:childTnLst>
                              <p:par>
                                <p:cTn id="71" presetID="9" presetClass="emph" presetSubtype="0" nodeType="clickEffect">
                                  <p:stCondLst>
                                    <p:cond delay="0"/>
                                  </p:stCondLst>
                                  <p:childTnLst>
                                    <p:set>
                                      <p:cBhvr rctx="PPT">
                                        <p:cTn id="72" dur="indefinite"/>
                                        <p:tgtEl>
                                          <p:spTgt spid="46"/>
                                        </p:tgtEl>
                                        <p:attrNameLst>
                                          <p:attrName>style.opacity</p:attrName>
                                        </p:attrNameLst>
                                      </p:cBhvr>
                                      <p:to>
                                        <p:strVal val="0.25"/>
                                      </p:to>
                                    </p:set>
                                    <p:animEffect filter="image" prLst="opacity: 0.25">
                                      <p:cBhvr rctx="IE">
                                        <p:cTn id="73" dur="indefinite"/>
                                        <p:tgtEl>
                                          <p:spTgt spid="46"/>
                                        </p:tgtEl>
                                      </p:cBhvr>
                                    </p:animEffect>
                                  </p:childTnLst>
                                </p:cTn>
                              </p:par>
                            </p:childTnLst>
                          </p:cTn>
                        </p:par>
                      </p:childTnLst>
                    </p:cTn>
                  </p:par>
                </p:childTnLst>
              </p:cTn>
              <p:nextCondLst>
                <p:cond evt="onClick" delay="0">
                  <p:tgtEl>
                    <p:spTgt spid="46"/>
                  </p:tgtEl>
                </p:cond>
              </p:nextCondLst>
            </p:seq>
            <p:seq concurrent="1" nextAc="seek">
              <p:cTn id="74" restart="whenNotActive" fill="hold" evtFilter="cancelBubble" nodeType="interactiveSeq">
                <p:stCondLst>
                  <p:cond evt="onClick" delay="0">
                    <p:tgtEl>
                      <p:spTgt spid="49"/>
                    </p:tgtEl>
                  </p:cond>
                </p:stCondLst>
                <p:endSync evt="end" delay="0">
                  <p:rtn val="all"/>
                </p:endSync>
                <p:childTnLst>
                  <p:par>
                    <p:cTn id="75" fill="hold">
                      <p:stCondLst>
                        <p:cond delay="0"/>
                      </p:stCondLst>
                      <p:childTnLst>
                        <p:par>
                          <p:cTn id="76" fill="hold">
                            <p:stCondLst>
                              <p:cond delay="0"/>
                            </p:stCondLst>
                            <p:childTnLst>
                              <p:par>
                                <p:cTn id="77" presetID="9" presetClass="emph" presetSubtype="0" nodeType="clickEffect">
                                  <p:stCondLst>
                                    <p:cond delay="0"/>
                                  </p:stCondLst>
                                  <p:childTnLst>
                                    <p:set>
                                      <p:cBhvr rctx="PPT">
                                        <p:cTn id="78" dur="indefinite"/>
                                        <p:tgtEl>
                                          <p:spTgt spid="49"/>
                                        </p:tgtEl>
                                        <p:attrNameLst>
                                          <p:attrName>style.opacity</p:attrName>
                                        </p:attrNameLst>
                                      </p:cBhvr>
                                      <p:to>
                                        <p:strVal val="0.25"/>
                                      </p:to>
                                    </p:set>
                                    <p:animEffect filter="image" prLst="opacity: 0.25">
                                      <p:cBhvr rctx="IE">
                                        <p:cTn id="79" dur="indefinite"/>
                                        <p:tgtEl>
                                          <p:spTgt spid="49"/>
                                        </p:tgtEl>
                                      </p:cBhvr>
                                    </p:animEffect>
                                  </p:childTnLst>
                                </p:cTn>
                              </p:par>
                            </p:childTnLst>
                          </p:cTn>
                        </p:par>
                      </p:childTnLst>
                    </p:cTn>
                  </p:par>
                </p:childTnLst>
              </p:cTn>
              <p:nextCondLst>
                <p:cond evt="onClick" delay="0">
                  <p:tgtEl>
                    <p:spTgt spid="49"/>
                  </p:tgtEl>
                </p:cond>
              </p:nextCondLst>
            </p:seq>
            <p:seq concurrent="1" nextAc="seek">
              <p:cTn id="80" restart="whenNotActive" fill="hold" evtFilter="cancelBubble" nodeType="interactiveSeq">
                <p:stCondLst>
                  <p:cond evt="onClick" delay="0">
                    <p:tgtEl>
                      <p:spTgt spid="52"/>
                    </p:tgtEl>
                  </p:cond>
                </p:stCondLst>
                <p:endSync evt="end" delay="0">
                  <p:rtn val="all"/>
                </p:endSync>
                <p:childTnLst>
                  <p:par>
                    <p:cTn id="81" fill="hold">
                      <p:stCondLst>
                        <p:cond delay="0"/>
                      </p:stCondLst>
                      <p:childTnLst>
                        <p:par>
                          <p:cTn id="82" fill="hold">
                            <p:stCondLst>
                              <p:cond delay="0"/>
                            </p:stCondLst>
                            <p:childTnLst>
                              <p:par>
                                <p:cTn id="83" presetID="9" presetClass="emph" presetSubtype="0" nodeType="clickEffect">
                                  <p:stCondLst>
                                    <p:cond delay="0"/>
                                  </p:stCondLst>
                                  <p:childTnLst>
                                    <p:set>
                                      <p:cBhvr rctx="PPT">
                                        <p:cTn id="84" dur="indefinite"/>
                                        <p:tgtEl>
                                          <p:spTgt spid="52"/>
                                        </p:tgtEl>
                                        <p:attrNameLst>
                                          <p:attrName>style.opacity</p:attrName>
                                        </p:attrNameLst>
                                      </p:cBhvr>
                                      <p:to>
                                        <p:strVal val="0.25"/>
                                      </p:to>
                                    </p:set>
                                    <p:animEffect filter="image" prLst="opacity: 0.25">
                                      <p:cBhvr rctx="IE">
                                        <p:cTn id="85" dur="indefinite"/>
                                        <p:tgtEl>
                                          <p:spTgt spid="52"/>
                                        </p:tgtEl>
                                      </p:cBhvr>
                                    </p:animEffect>
                                  </p:childTnLst>
                                </p:cTn>
                              </p:par>
                            </p:childTnLst>
                          </p:cTn>
                        </p:par>
                      </p:childTnLst>
                    </p:cTn>
                  </p:par>
                </p:childTnLst>
              </p:cTn>
              <p:nextCondLst>
                <p:cond evt="onClick" delay="0">
                  <p:tgtEl>
                    <p:spTgt spid="52"/>
                  </p:tgtEl>
                </p:cond>
              </p:nextCondLst>
            </p:seq>
            <p:seq concurrent="1" nextAc="seek">
              <p:cTn id="86" restart="whenNotActive" fill="hold" evtFilter="cancelBubble" nodeType="interactiveSeq">
                <p:stCondLst>
                  <p:cond evt="onClick" delay="0">
                    <p:tgtEl>
                      <p:spTgt spid="55"/>
                    </p:tgtEl>
                  </p:cond>
                </p:stCondLst>
                <p:endSync evt="end" delay="0">
                  <p:rtn val="all"/>
                </p:endSync>
                <p:childTnLst>
                  <p:par>
                    <p:cTn id="87" fill="hold">
                      <p:stCondLst>
                        <p:cond delay="0"/>
                      </p:stCondLst>
                      <p:childTnLst>
                        <p:par>
                          <p:cTn id="88" fill="hold">
                            <p:stCondLst>
                              <p:cond delay="0"/>
                            </p:stCondLst>
                            <p:childTnLst>
                              <p:par>
                                <p:cTn id="89" presetID="9" presetClass="emph" presetSubtype="0" nodeType="clickEffect">
                                  <p:stCondLst>
                                    <p:cond delay="0"/>
                                  </p:stCondLst>
                                  <p:childTnLst>
                                    <p:set>
                                      <p:cBhvr rctx="PPT">
                                        <p:cTn id="90" dur="indefinite"/>
                                        <p:tgtEl>
                                          <p:spTgt spid="55"/>
                                        </p:tgtEl>
                                        <p:attrNameLst>
                                          <p:attrName>style.opacity</p:attrName>
                                        </p:attrNameLst>
                                      </p:cBhvr>
                                      <p:to>
                                        <p:strVal val="0.25"/>
                                      </p:to>
                                    </p:set>
                                    <p:animEffect filter="image" prLst="opacity: 0.25">
                                      <p:cBhvr rctx="IE">
                                        <p:cTn id="91" dur="indefinite"/>
                                        <p:tgtEl>
                                          <p:spTgt spid="55"/>
                                        </p:tgtEl>
                                      </p:cBhvr>
                                    </p:animEffect>
                                  </p:childTnLst>
                                </p:cTn>
                              </p:par>
                            </p:childTnLst>
                          </p:cTn>
                        </p:par>
                      </p:childTnLst>
                    </p:cTn>
                  </p:par>
                </p:childTnLst>
              </p:cTn>
              <p:nextCondLst>
                <p:cond evt="onClick" delay="0">
                  <p:tgtEl>
                    <p:spTgt spid="55"/>
                  </p:tgtEl>
                </p:cond>
              </p:nextCondLst>
            </p:seq>
            <p:seq concurrent="1" nextAc="seek">
              <p:cTn id="92" restart="whenNotActive" fill="hold" evtFilter="cancelBubble" nodeType="interactiveSeq">
                <p:stCondLst>
                  <p:cond evt="onClick" delay="0">
                    <p:tgtEl>
                      <p:spTgt spid="58"/>
                    </p:tgtEl>
                  </p:cond>
                </p:stCondLst>
                <p:endSync evt="end" delay="0">
                  <p:rtn val="all"/>
                </p:endSync>
                <p:childTnLst>
                  <p:par>
                    <p:cTn id="93" fill="hold">
                      <p:stCondLst>
                        <p:cond delay="0"/>
                      </p:stCondLst>
                      <p:childTnLst>
                        <p:par>
                          <p:cTn id="94" fill="hold">
                            <p:stCondLst>
                              <p:cond delay="0"/>
                            </p:stCondLst>
                            <p:childTnLst>
                              <p:par>
                                <p:cTn id="95" presetID="9" presetClass="emph" presetSubtype="0" nodeType="clickEffect">
                                  <p:stCondLst>
                                    <p:cond delay="0"/>
                                  </p:stCondLst>
                                  <p:childTnLst>
                                    <p:set>
                                      <p:cBhvr rctx="PPT">
                                        <p:cTn id="96" dur="indefinite"/>
                                        <p:tgtEl>
                                          <p:spTgt spid="58"/>
                                        </p:tgtEl>
                                        <p:attrNameLst>
                                          <p:attrName>style.opacity</p:attrName>
                                        </p:attrNameLst>
                                      </p:cBhvr>
                                      <p:to>
                                        <p:strVal val="0.25"/>
                                      </p:to>
                                    </p:set>
                                    <p:animEffect filter="image" prLst="opacity: 0.25">
                                      <p:cBhvr rctx="IE">
                                        <p:cTn id="97" dur="indefinite"/>
                                        <p:tgtEl>
                                          <p:spTgt spid="58"/>
                                        </p:tgtEl>
                                      </p:cBhvr>
                                    </p:animEffect>
                                  </p:childTnLst>
                                </p:cTn>
                              </p:par>
                            </p:childTnLst>
                          </p:cTn>
                        </p:par>
                      </p:childTnLst>
                    </p:cTn>
                  </p:par>
                </p:childTnLst>
              </p:cTn>
              <p:nextCondLst>
                <p:cond evt="onClick" delay="0">
                  <p:tgtEl>
                    <p:spTgt spid="58"/>
                  </p:tgtEl>
                </p:cond>
              </p:nextCondLst>
            </p:seq>
            <p:seq concurrent="1" nextAc="seek">
              <p:cTn id="98" restart="whenNotActive" fill="hold" evtFilter="cancelBubble" nodeType="interactiveSeq">
                <p:stCondLst>
                  <p:cond evt="onClick" delay="0">
                    <p:tgtEl>
                      <p:spTgt spid="61"/>
                    </p:tgtEl>
                  </p:cond>
                </p:stCondLst>
                <p:endSync evt="end" delay="0">
                  <p:rtn val="all"/>
                </p:endSync>
                <p:childTnLst>
                  <p:par>
                    <p:cTn id="99" fill="hold">
                      <p:stCondLst>
                        <p:cond delay="0"/>
                      </p:stCondLst>
                      <p:childTnLst>
                        <p:par>
                          <p:cTn id="100" fill="hold">
                            <p:stCondLst>
                              <p:cond delay="0"/>
                            </p:stCondLst>
                            <p:childTnLst>
                              <p:par>
                                <p:cTn id="101" presetID="9" presetClass="emph" presetSubtype="0" nodeType="clickEffect">
                                  <p:stCondLst>
                                    <p:cond delay="0"/>
                                  </p:stCondLst>
                                  <p:childTnLst>
                                    <p:set>
                                      <p:cBhvr rctx="PPT">
                                        <p:cTn id="102" dur="indefinite"/>
                                        <p:tgtEl>
                                          <p:spTgt spid="61"/>
                                        </p:tgtEl>
                                        <p:attrNameLst>
                                          <p:attrName>style.opacity</p:attrName>
                                        </p:attrNameLst>
                                      </p:cBhvr>
                                      <p:to>
                                        <p:strVal val="0.25"/>
                                      </p:to>
                                    </p:set>
                                    <p:animEffect filter="image" prLst="opacity: 0.25">
                                      <p:cBhvr rctx="IE">
                                        <p:cTn id="103" dur="indefinite"/>
                                        <p:tgtEl>
                                          <p:spTgt spid="61"/>
                                        </p:tgtEl>
                                      </p:cBhvr>
                                    </p:animEffect>
                                  </p:childTnLst>
                                </p:cTn>
                              </p:par>
                            </p:childTnLst>
                          </p:cTn>
                        </p:par>
                      </p:childTnLst>
                    </p:cTn>
                  </p:par>
                </p:childTnLst>
              </p:cTn>
              <p:nextCondLst>
                <p:cond evt="onClick" delay="0">
                  <p:tgtEl>
                    <p:spTgt spid="61"/>
                  </p:tgtEl>
                </p:cond>
              </p:nextCondLst>
            </p:seq>
            <p:seq concurrent="1" nextAc="seek">
              <p:cTn id="104" restart="whenNotActive" fill="hold" evtFilter="cancelBubble" nodeType="interactiveSeq">
                <p:stCondLst>
                  <p:cond evt="onClick" delay="0">
                    <p:tgtEl>
                      <p:spTgt spid="64"/>
                    </p:tgtEl>
                  </p:cond>
                </p:stCondLst>
                <p:endSync evt="end" delay="0">
                  <p:rtn val="all"/>
                </p:endSync>
                <p:childTnLst>
                  <p:par>
                    <p:cTn id="105" fill="hold">
                      <p:stCondLst>
                        <p:cond delay="0"/>
                      </p:stCondLst>
                      <p:childTnLst>
                        <p:par>
                          <p:cTn id="106" fill="hold">
                            <p:stCondLst>
                              <p:cond delay="0"/>
                            </p:stCondLst>
                            <p:childTnLst>
                              <p:par>
                                <p:cTn id="107" presetID="9" presetClass="emph" presetSubtype="0" nodeType="clickEffect">
                                  <p:stCondLst>
                                    <p:cond delay="0"/>
                                  </p:stCondLst>
                                  <p:childTnLst>
                                    <p:set>
                                      <p:cBhvr rctx="PPT">
                                        <p:cTn id="108" dur="indefinite"/>
                                        <p:tgtEl>
                                          <p:spTgt spid="64"/>
                                        </p:tgtEl>
                                        <p:attrNameLst>
                                          <p:attrName>style.opacity</p:attrName>
                                        </p:attrNameLst>
                                      </p:cBhvr>
                                      <p:to>
                                        <p:strVal val="0.25"/>
                                      </p:to>
                                    </p:set>
                                    <p:animEffect filter="image" prLst="opacity: 0.25">
                                      <p:cBhvr rctx="IE">
                                        <p:cTn id="109" dur="indefinite"/>
                                        <p:tgtEl>
                                          <p:spTgt spid="64"/>
                                        </p:tgtEl>
                                      </p:cBhvr>
                                    </p:animEffect>
                                  </p:childTnLst>
                                </p:cTn>
                              </p:par>
                            </p:childTnLst>
                          </p:cTn>
                        </p:par>
                      </p:childTnLst>
                    </p:cTn>
                  </p:par>
                </p:childTnLst>
              </p:cTn>
              <p:nextCondLst>
                <p:cond evt="onClick" delay="0">
                  <p:tgtEl>
                    <p:spTgt spid="64"/>
                  </p:tgtEl>
                </p:cond>
              </p:nextCondLst>
            </p:seq>
            <p:seq concurrent="1" nextAc="seek">
              <p:cTn id="110" restart="whenNotActive" fill="hold" evtFilter="cancelBubble" nodeType="interactiveSeq">
                <p:stCondLst>
                  <p:cond evt="onClick" delay="0">
                    <p:tgtEl>
                      <p:spTgt spid="67"/>
                    </p:tgtEl>
                  </p:cond>
                </p:stCondLst>
                <p:endSync evt="end" delay="0">
                  <p:rtn val="all"/>
                </p:endSync>
                <p:childTnLst>
                  <p:par>
                    <p:cTn id="111" fill="hold">
                      <p:stCondLst>
                        <p:cond delay="0"/>
                      </p:stCondLst>
                      <p:childTnLst>
                        <p:par>
                          <p:cTn id="112" fill="hold">
                            <p:stCondLst>
                              <p:cond delay="0"/>
                            </p:stCondLst>
                            <p:childTnLst>
                              <p:par>
                                <p:cTn id="113" presetID="9" presetClass="emph" presetSubtype="0" nodeType="clickEffect">
                                  <p:stCondLst>
                                    <p:cond delay="0"/>
                                  </p:stCondLst>
                                  <p:childTnLst>
                                    <p:set>
                                      <p:cBhvr rctx="PPT">
                                        <p:cTn id="114" dur="indefinite"/>
                                        <p:tgtEl>
                                          <p:spTgt spid="67"/>
                                        </p:tgtEl>
                                        <p:attrNameLst>
                                          <p:attrName>style.opacity</p:attrName>
                                        </p:attrNameLst>
                                      </p:cBhvr>
                                      <p:to>
                                        <p:strVal val="0.25"/>
                                      </p:to>
                                    </p:set>
                                    <p:animEffect filter="image" prLst="opacity: 0.25">
                                      <p:cBhvr rctx="IE">
                                        <p:cTn id="115" dur="indefinite"/>
                                        <p:tgtEl>
                                          <p:spTgt spid="67"/>
                                        </p:tgtEl>
                                      </p:cBhvr>
                                    </p:animEffect>
                                  </p:childTnLst>
                                </p:cTn>
                              </p:par>
                            </p:childTnLst>
                          </p:cTn>
                        </p:par>
                      </p:childTnLst>
                    </p:cTn>
                  </p:par>
                </p:childTnLst>
              </p:cTn>
              <p:nextCondLst>
                <p:cond evt="onClick" delay="0">
                  <p:tgtEl>
                    <p:spTgt spid="67"/>
                  </p:tgtEl>
                </p:cond>
              </p:nextCondLst>
            </p:seq>
            <p:seq concurrent="1" nextAc="seek">
              <p:cTn id="116" restart="whenNotActive" fill="hold" evtFilter="cancelBubble" nodeType="interactiveSeq">
                <p:stCondLst>
                  <p:cond evt="onClick" delay="0">
                    <p:tgtEl>
                      <p:spTgt spid="70"/>
                    </p:tgtEl>
                  </p:cond>
                </p:stCondLst>
                <p:endSync evt="end" delay="0">
                  <p:rtn val="all"/>
                </p:endSync>
                <p:childTnLst>
                  <p:par>
                    <p:cTn id="117" fill="hold">
                      <p:stCondLst>
                        <p:cond delay="0"/>
                      </p:stCondLst>
                      <p:childTnLst>
                        <p:par>
                          <p:cTn id="118" fill="hold">
                            <p:stCondLst>
                              <p:cond delay="0"/>
                            </p:stCondLst>
                            <p:childTnLst>
                              <p:par>
                                <p:cTn id="119" presetID="9" presetClass="emph" presetSubtype="0" nodeType="clickEffect">
                                  <p:stCondLst>
                                    <p:cond delay="0"/>
                                  </p:stCondLst>
                                  <p:childTnLst>
                                    <p:set>
                                      <p:cBhvr rctx="PPT">
                                        <p:cTn id="120" dur="indefinite"/>
                                        <p:tgtEl>
                                          <p:spTgt spid="70"/>
                                        </p:tgtEl>
                                        <p:attrNameLst>
                                          <p:attrName>style.opacity</p:attrName>
                                        </p:attrNameLst>
                                      </p:cBhvr>
                                      <p:to>
                                        <p:strVal val="0.25"/>
                                      </p:to>
                                    </p:set>
                                    <p:animEffect filter="image" prLst="opacity: 0.25">
                                      <p:cBhvr rctx="IE">
                                        <p:cTn id="121" dur="indefinite"/>
                                        <p:tgtEl>
                                          <p:spTgt spid="70"/>
                                        </p:tgtEl>
                                      </p:cBhvr>
                                    </p:animEffect>
                                  </p:childTnLst>
                                </p:cTn>
                              </p:par>
                            </p:childTnLst>
                          </p:cTn>
                        </p:par>
                      </p:childTnLst>
                    </p:cTn>
                  </p:par>
                </p:childTnLst>
              </p:cTn>
              <p:nextCondLst>
                <p:cond evt="onClick" delay="0">
                  <p:tgtEl>
                    <p:spTgt spid="70"/>
                  </p:tgtEl>
                </p:cond>
              </p:nextCondLst>
            </p:seq>
            <p:seq concurrent="1" nextAc="seek">
              <p:cTn id="122" restart="whenNotActive" fill="hold" evtFilter="cancelBubble" nodeType="interactiveSeq">
                <p:stCondLst>
                  <p:cond evt="onClick" delay="0">
                    <p:tgtEl>
                      <p:spTgt spid="73"/>
                    </p:tgtEl>
                  </p:cond>
                </p:stCondLst>
                <p:endSync evt="end" delay="0">
                  <p:rtn val="all"/>
                </p:endSync>
                <p:childTnLst>
                  <p:par>
                    <p:cTn id="123" fill="hold">
                      <p:stCondLst>
                        <p:cond delay="0"/>
                      </p:stCondLst>
                      <p:childTnLst>
                        <p:par>
                          <p:cTn id="124" fill="hold">
                            <p:stCondLst>
                              <p:cond delay="0"/>
                            </p:stCondLst>
                            <p:childTnLst>
                              <p:par>
                                <p:cTn id="125" presetID="9" presetClass="emph" presetSubtype="0" nodeType="clickEffect">
                                  <p:stCondLst>
                                    <p:cond delay="0"/>
                                  </p:stCondLst>
                                  <p:childTnLst>
                                    <p:set>
                                      <p:cBhvr rctx="PPT">
                                        <p:cTn id="126" dur="indefinite"/>
                                        <p:tgtEl>
                                          <p:spTgt spid="73"/>
                                        </p:tgtEl>
                                        <p:attrNameLst>
                                          <p:attrName>style.opacity</p:attrName>
                                        </p:attrNameLst>
                                      </p:cBhvr>
                                      <p:to>
                                        <p:strVal val="0.25"/>
                                      </p:to>
                                    </p:set>
                                    <p:animEffect filter="image" prLst="opacity: 0.25">
                                      <p:cBhvr rctx="IE">
                                        <p:cTn id="127" dur="indefinite"/>
                                        <p:tgtEl>
                                          <p:spTgt spid="73"/>
                                        </p:tgtEl>
                                      </p:cBhvr>
                                    </p:animEffect>
                                  </p:childTnLst>
                                </p:cTn>
                              </p:par>
                            </p:childTnLst>
                          </p:cTn>
                        </p:par>
                      </p:childTnLst>
                    </p:cTn>
                  </p:par>
                </p:childTnLst>
              </p:cTn>
              <p:nextCondLst>
                <p:cond evt="onClick" delay="0">
                  <p:tgtEl>
                    <p:spTgt spid="73"/>
                  </p:tgtEl>
                </p:cond>
              </p:nextCondLst>
            </p:seq>
            <p:seq concurrent="1" nextAc="seek">
              <p:cTn id="128" restart="whenNotActive" fill="hold" evtFilter="cancelBubble" nodeType="interactiveSeq">
                <p:stCondLst>
                  <p:cond evt="onClick" delay="0">
                    <p:tgtEl>
                      <p:spTgt spid="76"/>
                    </p:tgtEl>
                  </p:cond>
                </p:stCondLst>
                <p:endSync evt="end" delay="0">
                  <p:rtn val="all"/>
                </p:endSync>
                <p:childTnLst>
                  <p:par>
                    <p:cTn id="129" fill="hold">
                      <p:stCondLst>
                        <p:cond delay="0"/>
                      </p:stCondLst>
                      <p:childTnLst>
                        <p:par>
                          <p:cTn id="130" fill="hold">
                            <p:stCondLst>
                              <p:cond delay="0"/>
                            </p:stCondLst>
                            <p:childTnLst>
                              <p:par>
                                <p:cTn id="131" presetID="9" presetClass="emph" presetSubtype="0" nodeType="clickEffect">
                                  <p:stCondLst>
                                    <p:cond delay="0"/>
                                  </p:stCondLst>
                                  <p:childTnLst>
                                    <p:set>
                                      <p:cBhvr rctx="PPT">
                                        <p:cTn id="132" dur="indefinite"/>
                                        <p:tgtEl>
                                          <p:spTgt spid="76"/>
                                        </p:tgtEl>
                                        <p:attrNameLst>
                                          <p:attrName>style.opacity</p:attrName>
                                        </p:attrNameLst>
                                      </p:cBhvr>
                                      <p:to>
                                        <p:strVal val="0.25"/>
                                      </p:to>
                                    </p:set>
                                    <p:animEffect filter="image" prLst="opacity: 0.25">
                                      <p:cBhvr rctx="IE">
                                        <p:cTn id="133" dur="indefinite"/>
                                        <p:tgtEl>
                                          <p:spTgt spid="76"/>
                                        </p:tgtEl>
                                      </p:cBhvr>
                                    </p:animEffect>
                                  </p:childTnLst>
                                </p:cTn>
                              </p:par>
                            </p:childTnLst>
                          </p:cTn>
                        </p:par>
                      </p:childTnLst>
                    </p:cTn>
                  </p:par>
                </p:childTnLst>
              </p:cTn>
              <p:nextCondLst>
                <p:cond evt="onClick" delay="0">
                  <p:tgtEl>
                    <p:spTgt spid="76"/>
                  </p:tgtEl>
                </p:cond>
              </p:nextCondLst>
            </p:seq>
            <p:seq concurrent="1" nextAc="seek">
              <p:cTn id="134" restart="whenNotActive" fill="hold" evtFilter="cancelBubble" nodeType="interactiveSeq">
                <p:stCondLst>
                  <p:cond evt="onClick" delay="0">
                    <p:tgtEl>
                      <p:spTgt spid="79"/>
                    </p:tgtEl>
                  </p:cond>
                </p:stCondLst>
                <p:endSync evt="end" delay="0">
                  <p:rtn val="all"/>
                </p:endSync>
                <p:childTnLst>
                  <p:par>
                    <p:cTn id="135" fill="hold">
                      <p:stCondLst>
                        <p:cond delay="0"/>
                      </p:stCondLst>
                      <p:childTnLst>
                        <p:par>
                          <p:cTn id="136" fill="hold">
                            <p:stCondLst>
                              <p:cond delay="0"/>
                            </p:stCondLst>
                            <p:childTnLst>
                              <p:par>
                                <p:cTn id="137" presetID="9" presetClass="emph" presetSubtype="0" nodeType="clickEffect">
                                  <p:stCondLst>
                                    <p:cond delay="0"/>
                                  </p:stCondLst>
                                  <p:childTnLst>
                                    <p:set>
                                      <p:cBhvr rctx="PPT">
                                        <p:cTn id="138" dur="indefinite"/>
                                        <p:tgtEl>
                                          <p:spTgt spid="79"/>
                                        </p:tgtEl>
                                        <p:attrNameLst>
                                          <p:attrName>style.opacity</p:attrName>
                                        </p:attrNameLst>
                                      </p:cBhvr>
                                      <p:to>
                                        <p:strVal val="0.25"/>
                                      </p:to>
                                    </p:set>
                                    <p:animEffect filter="image" prLst="opacity: 0.25">
                                      <p:cBhvr rctx="IE">
                                        <p:cTn id="139" dur="indefinite"/>
                                        <p:tgtEl>
                                          <p:spTgt spid="79"/>
                                        </p:tgtEl>
                                      </p:cBhvr>
                                    </p:animEffect>
                                  </p:childTnLst>
                                </p:cTn>
                              </p:par>
                            </p:childTnLst>
                          </p:cTn>
                        </p:par>
                      </p:childTnLst>
                    </p:cTn>
                  </p:par>
                </p:childTnLst>
              </p:cTn>
              <p:nextCondLst>
                <p:cond evt="onClick" delay="0">
                  <p:tgtEl>
                    <p:spTgt spid="79"/>
                  </p:tgtEl>
                </p:cond>
              </p:nextCondLst>
            </p:seq>
            <p:seq concurrent="1" nextAc="seek">
              <p:cTn id="140" restart="whenNotActive" fill="hold" evtFilter="cancelBubble" nodeType="interactiveSeq">
                <p:stCondLst>
                  <p:cond evt="onClick" delay="0">
                    <p:tgtEl>
                      <p:spTgt spid="82"/>
                    </p:tgtEl>
                  </p:cond>
                </p:stCondLst>
                <p:endSync evt="end" delay="0">
                  <p:rtn val="all"/>
                </p:endSync>
                <p:childTnLst>
                  <p:par>
                    <p:cTn id="141" fill="hold">
                      <p:stCondLst>
                        <p:cond delay="0"/>
                      </p:stCondLst>
                      <p:childTnLst>
                        <p:par>
                          <p:cTn id="142" fill="hold">
                            <p:stCondLst>
                              <p:cond delay="0"/>
                            </p:stCondLst>
                            <p:childTnLst>
                              <p:par>
                                <p:cTn id="143" presetID="9" presetClass="emph" presetSubtype="0" nodeType="clickEffect">
                                  <p:stCondLst>
                                    <p:cond delay="0"/>
                                  </p:stCondLst>
                                  <p:childTnLst>
                                    <p:set>
                                      <p:cBhvr rctx="PPT">
                                        <p:cTn id="144" dur="indefinite"/>
                                        <p:tgtEl>
                                          <p:spTgt spid="82"/>
                                        </p:tgtEl>
                                        <p:attrNameLst>
                                          <p:attrName>style.opacity</p:attrName>
                                        </p:attrNameLst>
                                      </p:cBhvr>
                                      <p:to>
                                        <p:strVal val="0.25"/>
                                      </p:to>
                                    </p:set>
                                    <p:animEffect filter="image" prLst="opacity: 0.25">
                                      <p:cBhvr rctx="IE">
                                        <p:cTn id="145" dur="indefinite"/>
                                        <p:tgtEl>
                                          <p:spTgt spid="82"/>
                                        </p:tgtEl>
                                      </p:cBhvr>
                                    </p:animEffect>
                                  </p:childTnLst>
                                </p:cTn>
                              </p:par>
                            </p:childTnLst>
                          </p:cTn>
                        </p:par>
                      </p:childTnLst>
                    </p:cTn>
                  </p:par>
                </p:childTnLst>
              </p:cTn>
              <p:nextCondLst>
                <p:cond evt="onClick" delay="0">
                  <p:tgtEl>
                    <p:spTgt spid="82"/>
                  </p:tgtEl>
                </p:cond>
              </p:nextCondLst>
            </p:seq>
            <p:seq concurrent="1" nextAc="seek">
              <p:cTn id="146" restart="whenNotActive" fill="hold" evtFilter="cancelBubble" nodeType="interactiveSeq">
                <p:stCondLst>
                  <p:cond evt="onClick" delay="0">
                    <p:tgtEl>
                      <p:spTgt spid="85"/>
                    </p:tgtEl>
                  </p:cond>
                </p:stCondLst>
                <p:endSync evt="end" delay="0">
                  <p:rtn val="all"/>
                </p:endSync>
                <p:childTnLst>
                  <p:par>
                    <p:cTn id="147" fill="hold">
                      <p:stCondLst>
                        <p:cond delay="0"/>
                      </p:stCondLst>
                      <p:childTnLst>
                        <p:par>
                          <p:cTn id="148" fill="hold">
                            <p:stCondLst>
                              <p:cond delay="0"/>
                            </p:stCondLst>
                            <p:childTnLst>
                              <p:par>
                                <p:cTn id="149" presetID="9" presetClass="emph" presetSubtype="0" nodeType="clickEffect">
                                  <p:stCondLst>
                                    <p:cond delay="0"/>
                                  </p:stCondLst>
                                  <p:childTnLst>
                                    <p:set>
                                      <p:cBhvr rctx="PPT">
                                        <p:cTn id="150" dur="indefinite"/>
                                        <p:tgtEl>
                                          <p:spTgt spid="85"/>
                                        </p:tgtEl>
                                        <p:attrNameLst>
                                          <p:attrName>style.opacity</p:attrName>
                                        </p:attrNameLst>
                                      </p:cBhvr>
                                      <p:to>
                                        <p:strVal val="0.25"/>
                                      </p:to>
                                    </p:set>
                                    <p:animEffect filter="image" prLst="opacity: 0.25">
                                      <p:cBhvr rctx="IE">
                                        <p:cTn id="151" dur="indefinite"/>
                                        <p:tgtEl>
                                          <p:spTgt spid="85"/>
                                        </p:tgtEl>
                                      </p:cBhvr>
                                    </p:animEffect>
                                  </p:childTnLst>
                                </p:cTn>
                              </p:par>
                            </p:childTnLst>
                          </p:cTn>
                        </p:par>
                      </p:childTnLst>
                    </p:cTn>
                  </p:par>
                </p:childTnLst>
              </p:cTn>
              <p:nextCondLst>
                <p:cond evt="onClick" delay="0">
                  <p:tgtEl>
                    <p:spTgt spid="85"/>
                  </p:tgtEl>
                </p:cond>
              </p:nextCondLst>
            </p:seq>
            <p:seq concurrent="1" nextAc="seek">
              <p:cTn id="152" restart="whenNotActive" fill="hold" evtFilter="cancelBubble" nodeType="interactiveSeq">
                <p:stCondLst>
                  <p:cond evt="onClick" delay="0">
                    <p:tgtEl>
                      <p:spTgt spid="88"/>
                    </p:tgtEl>
                  </p:cond>
                </p:stCondLst>
                <p:endSync evt="end" delay="0">
                  <p:rtn val="all"/>
                </p:endSync>
                <p:childTnLst>
                  <p:par>
                    <p:cTn id="153" fill="hold">
                      <p:stCondLst>
                        <p:cond delay="0"/>
                      </p:stCondLst>
                      <p:childTnLst>
                        <p:par>
                          <p:cTn id="154" fill="hold">
                            <p:stCondLst>
                              <p:cond delay="0"/>
                            </p:stCondLst>
                            <p:childTnLst>
                              <p:par>
                                <p:cTn id="155" presetID="9" presetClass="emph" presetSubtype="0" nodeType="clickEffect">
                                  <p:stCondLst>
                                    <p:cond delay="0"/>
                                  </p:stCondLst>
                                  <p:childTnLst>
                                    <p:set>
                                      <p:cBhvr rctx="PPT">
                                        <p:cTn id="156" dur="indefinite"/>
                                        <p:tgtEl>
                                          <p:spTgt spid="88"/>
                                        </p:tgtEl>
                                        <p:attrNameLst>
                                          <p:attrName>style.opacity</p:attrName>
                                        </p:attrNameLst>
                                      </p:cBhvr>
                                      <p:to>
                                        <p:strVal val="0.25"/>
                                      </p:to>
                                    </p:set>
                                    <p:animEffect filter="image" prLst="opacity: 0.25">
                                      <p:cBhvr rctx="IE">
                                        <p:cTn id="157" dur="indefinite"/>
                                        <p:tgtEl>
                                          <p:spTgt spid="88"/>
                                        </p:tgtEl>
                                      </p:cBhvr>
                                    </p:animEffect>
                                  </p:childTnLst>
                                </p:cTn>
                              </p:par>
                            </p:childTnLst>
                          </p:cTn>
                        </p:par>
                      </p:childTnLst>
                    </p:cTn>
                  </p:par>
                </p:childTnLst>
              </p:cTn>
              <p:nextCondLst>
                <p:cond evt="onClick" delay="0">
                  <p:tgtEl>
                    <p:spTgt spid="88"/>
                  </p:tgtEl>
                </p:cond>
              </p:nextCondLst>
            </p:seq>
            <p:seq concurrent="1" nextAc="seek">
              <p:cTn id="158" restart="whenNotActive" fill="hold" evtFilter="cancelBubble" nodeType="interactiveSeq">
                <p:stCondLst>
                  <p:cond evt="onClick" delay="0">
                    <p:tgtEl>
                      <p:spTgt spid="91"/>
                    </p:tgtEl>
                  </p:cond>
                </p:stCondLst>
                <p:endSync evt="end" delay="0">
                  <p:rtn val="all"/>
                </p:endSync>
                <p:childTnLst>
                  <p:par>
                    <p:cTn id="159" fill="hold">
                      <p:stCondLst>
                        <p:cond delay="0"/>
                      </p:stCondLst>
                      <p:childTnLst>
                        <p:par>
                          <p:cTn id="160" fill="hold">
                            <p:stCondLst>
                              <p:cond delay="0"/>
                            </p:stCondLst>
                            <p:childTnLst>
                              <p:par>
                                <p:cTn id="161" presetID="9" presetClass="emph" presetSubtype="0" nodeType="clickEffect">
                                  <p:stCondLst>
                                    <p:cond delay="0"/>
                                  </p:stCondLst>
                                  <p:childTnLst>
                                    <p:set>
                                      <p:cBhvr rctx="PPT">
                                        <p:cTn id="162" dur="indefinite"/>
                                        <p:tgtEl>
                                          <p:spTgt spid="91"/>
                                        </p:tgtEl>
                                        <p:attrNameLst>
                                          <p:attrName>style.opacity</p:attrName>
                                        </p:attrNameLst>
                                      </p:cBhvr>
                                      <p:to>
                                        <p:strVal val="0.25"/>
                                      </p:to>
                                    </p:set>
                                    <p:animEffect filter="image" prLst="opacity: 0.25">
                                      <p:cBhvr rctx="IE">
                                        <p:cTn id="163" dur="indefinite"/>
                                        <p:tgtEl>
                                          <p:spTgt spid="91"/>
                                        </p:tgtEl>
                                      </p:cBhvr>
                                    </p:animEffect>
                                  </p:childTnLst>
                                </p:cTn>
                              </p:par>
                            </p:childTnLst>
                          </p:cTn>
                        </p:par>
                      </p:childTnLst>
                    </p:cTn>
                  </p:par>
                </p:childTnLst>
              </p:cTn>
              <p:nextCondLst>
                <p:cond evt="onClick" delay="0">
                  <p:tgtEl>
                    <p:spTgt spid="91"/>
                  </p:tgtEl>
                </p:cond>
              </p:nextCondLst>
            </p:seq>
            <p:seq concurrent="1" nextAc="seek">
              <p:cTn id="164" restart="whenNotActive" fill="hold" evtFilter="cancelBubble" nodeType="interactiveSeq">
                <p:stCondLst>
                  <p:cond evt="onClick" delay="0">
                    <p:tgtEl>
                      <p:spTgt spid="94"/>
                    </p:tgtEl>
                  </p:cond>
                </p:stCondLst>
                <p:endSync evt="end" delay="0">
                  <p:rtn val="all"/>
                </p:endSync>
                <p:childTnLst>
                  <p:par>
                    <p:cTn id="165" fill="hold">
                      <p:stCondLst>
                        <p:cond delay="0"/>
                      </p:stCondLst>
                      <p:childTnLst>
                        <p:par>
                          <p:cTn id="166" fill="hold">
                            <p:stCondLst>
                              <p:cond delay="0"/>
                            </p:stCondLst>
                            <p:childTnLst>
                              <p:par>
                                <p:cTn id="167" presetID="9" presetClass="emph" presetSubtype="0" nodeType="clickEffect">
                                  <p:stCondLst>
                                    <p:cond delay="0"/>
                                  </p:stCondLst>
                                  <p:childTnLst>
                                    <p:set>
                                      <p:cBhvr rctx="PPT">
                                        <p:cTn id="168" dur="indefinite"/>
                                        <p:tgtEl>
                                          <p:spTgt spid="94"/>
                                        </p:tgtEl>
                                        <p:attrNameLst>
                                          <p:attrName>style.opacity</p:attrName>
                                        </p:attrNameLst>
                                      </p:cBhvr>
                                      <p:to>
                                        <p:strVal val="0.25"/>
                                      </p:to>
                                    </p:set>
                                    <p:animEffect filter="image" prLst="opacity: 0.25">
                                      <p:cBhvr rctx="IE">
                                        <p:cTn id="169" dur="indefinite"/>
                                        <p:tgtEl>
                                          <p:spTgt spid="94"/>
                                        </p:tgtEl>
                                      </p:cBhvr>
                                    </p:animEffect>
                                  </p:childTnLst>
                                </p:cTn>
                              </p:par>
                            </p:childTnLst>
                          </p:cTn>
                        </p:par>
                      </p:childTnLst>
                    </p:cTn>
                  </p:par>
                </p:childTnLst>
              </p:cTn>
              <p:nextCondLst>
                <p:cond evt="onClick" delay="0">
                  <p:tgtEl>
                    <p:spTgt spid="9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Inverclyde GIRFEC Pathways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graphicFrame>
        <p:nvGraphicFramePr>
          <p:cNvPr id="10" name="Diagram 9"/>
          <p:cNvGraphicFramePr/>
          <p:nvPr>
            <p:extLst>
              <p:ext uri="{D42A27DB-BD31-4B8C-83A1-F6EECF244321}">
                <p14:modId xmlns:p14="http://schemas.microsoft.com/office/powerpoint/2010/main" val="297555524"/>
              </p:ext>
            </p:extLst>
          </p:nvPr>
        </p:nvGraphicFramePr>
        <p:xfrm>
          <a:off x="0" y="1627200"/>
          <a:ext cx="9144000"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p:cNvGraphicFramePr/>
          <p:nvPr>
            <p:extLst>
              <p:ext uri="{D42A27DB-BD31-4B8C-83A1-F6EECF244321}">
                <p14:modId xmlns:p14="http://schemas.microsoft.com/office/powerpoint/2010/main" val="962814356"/>
              </p:ext>
            </p:extLst>
          </p:nvPr>
        </p:nvGraphicFramePr>
        <p:xfrm>
          <a:off x="0" y="1628800"/>
          <a:ext cx="9144000" cy="39604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3" name="Group 12"/>
          <p:cNvGrpSpPr/>
          <p:nvPr/>
        </p:nvGrpSpPr>
        <p:grpSpPr>
          <a:xfrm>
            <a:off x="1331640" y="2276872"/>
            <a:ext cx="1267390" cy="506956"/>
            <a:chOff x="2422627" y="682289"/>
            <a:chExt cx="1267390" cy="506956"/>
          </a:xfrm>
        </p:grpSpPr>
        <p:sp>
          <p:nvSpPr>
            <p:cNvPr id="14" name="Chevron 13"/>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5"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16" name="Group 15"/>
          <p:cNvGrpSpPr/>
          <p:nvPr/>
        </p:nvGrpSpPr>
        <p:grpSpPr>
          <a:xfrm>
            <a:off x="2411760" y="2276872"/>
            <a:ext cx="1267390" cy="506956"/>
            <a:chOff x="2422627" y="682289"/>
            <a:chExt cx="1267390" cy="506956"/>
          </a:xfrm>
        </p:grpSpPr>
        <p:sp>
          <p:nvSpPr>
            <p:cNvPr id="17" name="Chevron 16"/>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8"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19" name="Group 18"/>
          <p:cNvGrpSpPr/>
          <p:nvPr/>
        </p:nvGrpSpPr>
        <p:grpSpPr>
          <a:xfrm>
            <a:off x="3491880" y="2276872"/>
            <a:ext cx="1267390" cy="506956"/>
            <a:chOff x="2422627" y="682289"/>
            <a:chExt cx="1267390" cy="506956"/>
          </a:xfrm>
        </p:grpSpPr>
        <p:sp>
          <p:nvSpPr>
            <p:cNvPr id="20" name="Chevron 19"/>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21"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22" name="Group 21"/>
          <p:cNvGrpSpPr/>
          <p:nvPr/>
        </p:nvGrpSpPr>
        <p:grpSpPr>
          <a:xfrm>
            <a:off x="4572000" y="2276872"/>
            <a:ext cx="1267390" cy="506956"/>
            <a:chOff x="2422627" y="682289"/>
            <a:chExt cx="1267390" cy="506956"/>
          </a:xfrm>
        </p:grpSpPr>
        <p:sp>
          <p:nvSpPr>
            <p:cNvPr id="23" name="Chevron 22"/>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24"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25" name="Group 24"/>
          <p:cNvGrpSpPr/>
          <p:nvPr/>
        </p:nvGrpSpPr>
        <p:grpSpPr>
          <a:xfrm>
            <a:off x="5652120" y="2276872"/>
            <a:ext cx="1267390" cy="506956"/>
            <a:chOff x="2422627" y="682289"/>
            <a:chExt cx="1267390" cy="506956"/>
          </a:xfrm>
        </p:grpSpPr>
        <p:sp>
          <p:nvSpPr>
            <p:cNvPr id="26" name="Chevron 25"/>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27"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28" name="Group 27"/>
          <p:cNvGrpSpPr/>
          <p:nvPr/>
        </p:nvGrpSpPr>
        <p:grpSpPr>
          <a:xfrm>
            <a:off x="6732240" y="2276872"/>
            <a:ext cx="1267390" cy="506956"/>
            <a:chOff x="2422627" y="682289"/>
            <a:chExt cx="1267390" cy="506956"/>
          </a:xfrm>
        </p:grpSpPr>
        <p:sp>
          <p:nvSpPr>
            <p:cNvPr id="29" name="Chevron 28"/>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0"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31" name="Group 30"/>
          <p:cNvGrpSpPr/>
          <p:nvPr/>
        </p:nvGrpSpPr>
        <p:grpSpPr>
          <a:xfrm>
            <a:off x="7812360" y="2276872"/>
            <a:ext cx="1267390" cy="506956"/>
            <a:chOff x="2422627" y="682289"/>
            <a:chExt cx="1267390" cy="506956"/>
          </a:xfrm>
        </p:grpSpPr>
        <p:sp>
          <p:nvSpPr>
            <p:cNvPr id="32" name="Chevron 31"/>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3"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34" name="Group 33"/>
          <p:cNvGrpSpPr/>
          <p:nvPr/>
        </p:nvGrpSpPr>
        <p:grpSpPr>
          <a:xfrm>
            <a:off x="1331640" y="2996952"/>
            <a:ext cx="1267390" cy="506956"/>
            <a:chOff x="2422627" y="682289"/>
            <a:chExt cx="1267390" cy="506956"/>
          </a:xfrm>
        </p:grpSpPr>
        <p:sp>
          <p:nvSpPr>
            <p:cNvPr id="35" name="Chevron 34"/>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6"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37" name="Group 36"/>
          <p:cNvGrpSpPr/>
          <p:nvPr/>
        </p:nvGrpSpPr>
        <p:grpSpPr>
          <a:xfrm>
            <a:off x="2411760" y="2996952"/>
            <a:ext cx="1267390" cy="506956"/>
            <a:chOff x="2422627" y="682289"/>
            <a:chExt cx="1267390" cy="506956"/>
          </a:xfrm>
        </p:grpSpPr>
        <p:sp>
          <p:nvSpPr>
            <p:cNvPr id="38" name="Chevron 37"/>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9"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0" name="Group 39"/>
          <p:cNvGrpSpPr/>
          <p:nvPr/>
        </p:nvGrpSpPr>
        <p:grpSpPr>
          <a:xfrm>
            <a:off x="3491880" y="2996952"/>
            <a:ext cx="1267390" cy="506956"/>
            <a:chOff x="2422627" y="682289"/>
            <a:chExt cx="1267390" cy="506956"/>
          </a:xfrm>
        </p:grpSpPr>
        <p:sp>
          <p:nvSpPr>
            <p:cNvPr id="41" name="Chevron 40"/>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42"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3" name="Group 42"/>
          <p:cNvGrpSpPr/>
          <p:nvPr/>
        </p:nvGrpSpPr>
        <p:grpSpPr>
          <a:xfrm>
            <a:off x="4572000" y="2996952"/>
            <a:ext cx="1267390" cy="506956"/>
            <a:chOff x="2422627" y="682289"/>
            <a:chExt cx="1267390" cy="506956"/>
          </a:xfrm>
        </p:grpSpPr>
        <p:sp>
          <p:nvSpPr>
            <p:cNvPr id="44" name="Chevron 43"/>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45"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6" name="Group 45"/>
          <p:cNvGrpSpPr/>
          <p:nvPr/>
        </p:nvGrpSpPr>
        <p:grpSpPr>
          <a:xfrm>
            <a:off x="5652120" y="2996952"/>
            <a:ext cx="1267390" cy="506956"/>
            <a:chOff x="2422627" y="682289"/>
            <a:chExt cx="1267390" cy="506956"/>
          </a:xfrm>
        </p:grpSpPr>
        <p:sp>
          <p:nvSpPr>
            <p:cNvPr id="47" name="Chevron 46"/>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48"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9" name="Group 48"/>
          <p:cNvGrpSpPr/>
          <p:nvPr/>
        </p:nvGrpSpPr>
        <p:grpSpPr>
          <a:xfrm>
            <a:off x="6732240" y="2996952"/>
            <a:ext cx="1267390" cy="506956"/>
            <a:chOff x="2422627" y="682289"/>
            <a:chExt cx="1267390" cy="506956"/>
          </a:xfrm>
        </p:grpSpPr>
        <p:sp>
          <p:nvSpPr>
            <p:cNvPr id="50" name="Chevron 49"/>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51"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52" name="Group 51"/>
          <p:cNvGrpSpPr/>
          <p:nvPr/>
        </p:nvGrpSpPr>
        <p:grpSpPr>
          <a:xfrm>
            <a:off x="7812360" y="2996952"/>
            <a:ext cx="1267390" cy="506956"/>
            <a:chOff x="2422627" y="682289"/>
            <a:chExt cx="1267390" cy="506956"/>
          </a:xfrm>
        </p:grpSpPr>
        <p:sp>
          <p:nvSpPr>
            <p:cNvPr id="53" name="Chevron 52"/>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54"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55" name="Group 54"/>
          <p:cNvGrpSpPr/>
          <p:nvPr/>
        </p:nvGrpSpPr>
        <p:grpSpPr>
          <a:xfrm>
            <a:off x="1369302" y="3717032"/>
            <a:ext cx="1267390" cy="506956"/>
            <a:chOff x="2422627" y="682289"/>
            <a:chExt cx="1267390" cy="506956"/>
          </a:xfrm>
        </p:grpSpPr>
        <p:sp>
          <p:nvSpPr>
            <p:cNvPr id="56" name="Chevron 55"/>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57"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58" name="Group 57"/>
          <p:cNvGrpSpPr/>
          <p:nvPr/>
        </p:nvGrpSpPr>
        <p:grpSpPr>
          <a:xfrm>
            <a:off x="2449422" y="3717032"/>
            <a:ext cx="1267390" cy="506956"/>
            <a:chOff x="2422627" y="682289"/>
            <a:chExt cx="1267390" cy="506956"/>
          </a:xfrm>
        </p:grpSpPr>
        <p:sp>
          <p:nvSpPr>
            <p:cNvPr id="59" name="Chevron 58"/>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0"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61" name="Group 60"/>
          <p:cNvGrpSpPr/>
          <p:nvPr/>
        </p:nvGrpSpPr>
        <p:grpSpPr>
          <a:xfrm>
            <a:off x="3529542" y="3717032"/>
            <a:ext cx="1267390" cy="506956"/>
            <a:chOff x="2422627" y="682289"/>
            <a:chExt cx="1267390" cy="506956"/>
          </a:xfrm>
        </p:grpSpPr>
        <p:sp>
          <p:nvSpPr>
            <p:cNvPr id="62" name="Chevron 61"/>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3"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64" name="Group 63"/>
          <p:cNvGrpSpPr/>
          <p:nvPr/>
        </p:nvGrpSpPr>
        <p:grpSpPr>
          <a:xfrm>
            <a:off x="4609662" y="3717032"/>
            <a:ext cx="1267390" cy="506956"/>
            <a:chOff x="2422627" y="682289"/>
            <a:chExt cx="1267390" cy="506956"/>
          </a:xfrm>
        </p:grpSpPr>
        <p:sp>
          <p:nvSpPr>
            <p:cNvPr id="65" name="Chevron 64"/>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6"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67" name="Group 66"/>
          <p:cNvGrpSpPr/>
          <p:nvPr/>
        </p:nvGrpSpPr>
        <p:grpSpPr>
          <a:xfrm>
            <a:off x="5689782" y="3717032"/>
            <a:ext cx="1267390" cy="506956"/>
            <a:chOff x="2422627" y="682289"/>
            <a:chExt cx="1267390" cy="506956"/>
          </a:xfrm>
        </p:grpSpPr>
        <p:sp>
          <p:nvSpPr>
            <p:cNvPr id="68" name="Chevron 67"/>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9"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0" name="Group 69"/>
          <p:cNvGrpSpPr/>
          <p:nvPr/>
        </p:nvGrpSpPr>
        <p:grpSpPr>
          <a:xfrm>
            <a:off x="6769902" y="3717032"/>
            <a:ext cx="1267390" cy="506956"/>
            <a:chOff x="2422627" y="682289"/>
            <a:chExt cx="1267390" cy="506956"/>
          </a:xfrm>
        </p:grpSpPr>
        <p:sp>
          <p:nvSpPr>
            <p:cNvPr id="71" name="Chevron 70"/>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72"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3" name="Group 72"/>
          <p:cNvGrpSpPr/>
          <p:nvPr/>
        </p:nvGrpSpPr>
        <p:grpSpPr>
          <a:xfrm>
            <a:off x="7850022" y="3717032"/>
            <a:ext cx="1267390" cy="506956"/>
            <a:chOff x="2422627" y="682289"/>
            <a:chExt cx="1267390" cy="506956"/>
          </a:xfrm>
        </p:grpSpPr>
        <p:sp>
          <p:nvSpPr>
            <p:cNvPr id="74" name="Chevron 73"/>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75"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6" name="Group 75"/>
          <p:cNvGrpSpPr/>
          <p:nvPr/>
        </p:nvGrpSpPr>
        <p:grpSpPr>
          <a:xfrm>
            <a:off x="1331640" y="4437112"/>
            <a:ext cx="1267390" cy="506956"/>
            <a:chOff x="2422627" y="682289"/>
            <a:chExt cx="1267390" cy="506956"/>
          </a:xfrm>
        </p:grpSpPr>
        <p:sp>
          <p:nvSpPr>
            <p:cNvPr id="77" name="Chevron 76"/>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78"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9" name="Group 78"/>
          <p:cNvGrpSpPr/>
          <p:nvPr/>
        </p:nvGrpSpPr>
        <p:grpSpPr>
          <a:xfrm>
            <a:off x="2411760" y="4437112"/>
            <a:ext cx="1267390" cy="506956"/>
            <a:chOff x="2422627" y="682289"/>
            <a:chExt cx="1267390" cy="506956"/>
          </a:xfrm>
        </p:grpSpPr>
        <p:sp>
          <p:nvSpPr>
            <p:cNvPr id="80" name="Chevron 79"/>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81"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82" name="Group 81"/>
          <p:cNvGrpSpPr/>
          <p:nvPr/>
        </p:nvGrpSpPr>
        <p:grpSpPr>
          <a:xfrm>
            <a:off x="3491880" y="4437112"/>
            <a:ext cx="1267390" cy="506956"/>
            <a:chOff x="2422627" y="682289"/>
            <a:chExt cx="1267390" cy="506956"/>
          </a:xfrm>
        </p:grpSpPr>
        <p:sp>
          <p:nvSpPr>
            <p:cNvPr id="83" name="Chevron 82"/>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84"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85" name="Group 84"/>
          <p:cNvGrpSpPr/>
          <p:nvPr/>
        </p:nvGrpSpPr>
        <p:grpSpPr>
          <a:xfrm>
            <a:off x="4572000" y="4437112"/>
            <a:ext cx="1267390" cy="506956"/>
            <a:chOff x="2422627" y="682289"/>
            <a:chExt cx="1267390" cy="506956"/>
          </a:xfrm>
        </p:grpSpPr>
        <p:sp>
          <p:nvSpPr>
            <p:cNvPr id="86" name="Chevron 85"/>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87"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88" name="Group 87"/>
          <p:cNvGrpSpPr/>
          <p:nvPr/>
        </p:nvGrpSpPr>
        <p:grpSpPr>
          <a:xfrm>
            <a:off x="5652120" y="4437112"/>
            <a:ext cx="1267390" cy="506956"/>
            <a:chOff x="2422627" y="682289"/>
            <a:chExt cx="1267390" cy="506956"/>
          </a:xfrm>
        </p:grpSpPr>
        <p:sp>
          <p:nvSpPr>
            <p:cNvPr id="89" name="Chevron 88"/>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90"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91" name="Group 90"/>
          <p:cNvGrpSpPr/>
          <p:nvPr/>
        </p:nvGrpSpPr>
        <p:grpSpPr>
          <a:xfrm>
            <a:off x="6732240" y="4437112"/>
            <a:ext cx="1267390" cy="506956"/>
            <a:chOff x="2422627" y="682289"/>
            <a:chExt cx="1267390" cy="506956"/>
          </a:xfrm>
        </p:grpSpPr>
        <p:sp>
          <p:nvSpPr>
            <p:cNvPr id="92" name="Chevron 91"/>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93"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94" name="Group 93"/>
          <p:cNvGrpSpPr/>
          <p:nvPr/>
        </p:nvGrpSpPr>
        <p:grpSpPr>
          <a:xfrm>
            <a:off x="7812360" y="4437112"/>
            <a:ext cx="1267390" cy="506956"/>
            <a:chOff x="2422627" y="682289"/>
            <a:chExt cx="1267390" cy="506956"/>
          </a:xfrm>
        </p:grpSpPr>
        <p:sp>
          <p:nvSpPr>
            <p:cNvPr id="95" name="Chevron 94"/>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96"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sp>
        <p:nvSpPr>
          <p:cNvPr id="97" name="Action Button: Home 96">
            <a:hlinkClick r:id="rId14"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98" name="Action Button: Return 97">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36450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3"/>
                                        </p:tgtEl>
                                        <p:attrNameLst>
                                          <p:attrName>style.opacity</p:attrName>
                                        </p:attrNameLst>
                                      </p:cBhvr>
                                      <p:to>
                                        <p:strVal val="0.25"/>
                                      </p:to>
                                    </p:set>
                                    <p:animEffect filter="image" prLst="opacity: 0.25">
                                      <p:cBhvr rctx="IE">
                                        <p:cTn id="7" dur="indefinite"/>
                                        <p:tgtEl>
                                          <p:spTgt spid="13"/>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6"/>
                                        </p:tgtEl>
                                        <p:attrNameLst>
                                          <p:attrName>style.opacity</p:attrName>
                                        </p:attrNameLst>
                                      </p:cBhvr>
                                      <p:to>
                                        <p:strVal val="0.25"/>
                                      </p:to>
                                    </p:set>
                                    <p:animEffect filter="image" prLst="opacity: 0.25">
                                      <p:cBhvr rctx="IE">
                                        <p:cTn id="13" dur="indefinite"/>
                                        <p:tgtEl>
                                          <p:spTgt spid="16"/>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9"/>
                                        </p:tgtEl>
                                        <p:attrNameLst>
                                          <p:attrName>style.opacity</p:attrName>
                                        </p:attrNameLst>
                                      </p:cBhvr>
                                      <p:to>
                                        <p:strVal val="0.25"/>
                                      </p:to>
                                    </p:set>
                                    <p:animEffect filter="image" prLst="opacity: 0.25">
                                      <p:cBhvr rctx="IE">
                                        <p:cTn id="19" dur="indefinite"/>
                                        <p:tgtEl>
                                          <p:spTgt spid="19"/>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22"/>
                                        </p:tgtEl>
                                        <p:attrNameLst>
                                          <p:attrName>style.opacity</p:attrName>
                                        </p:attrNameLst>
                                      </p:cBhvr>
                                      <p:to>
                                        <p:strVal val="0.25"/>
                                      </p:to>
                                    </p:set>
                                    <p:animEffect filter="image" prLst="opacity: 0.25">
                                      <p:cBhvr rctx="IE">
                                        <p:cTn id="25" dur="indefinite"/>
                                        <p:tgtEl>
                                          <p:spTgt spid="22"/>
                                        </p:tgtEl>
                                      </p:cBhvr>
                                    </p:animEffec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9" presetClass="emph" presetSubtype="0" nodeType="clickEffect">
                                  <p:stCondLst>
                                    <p:cond delay="0"/>
                                  </p:stCondLst>
                                  <p:childTnLst>
                                    <p:set>
                                      <p:cBhvr rctx="PPT">
                                        <p:cTn id="30" dur="indefinite"/>
                                        <p:tgtEl>
                                          <p:spTgt spid="25"/>
                                        </p:tgtEl>
                                        <p:attrNameLst>
                                          <p:attrName>style.opacity</p:attrName>
                                        </p:attrNameLst>
                                      </p:cBhvr>
                                      <p:to>
                                        <p:strVal val="0.25"/>
                                      </p:to>
                                    </p:set>
                                    <p:animEffect filter="image" prLst="opacity: 0.25">
                                      <p:cBhvr rctx="IE">
                                        <p:cTn id="31" dur="indefinite"/>
                                        <p:tgtEl>
                                          <p:spTgt spid="25"/>
                                        </p:tgtEl>
                                      </p:cBhvr>
                                    </p:animEffec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28"/>
                                        </p:tgtEl>
                                        <p:attrNameLst>
                                          <p:attrName>style.opacity</p:attrName>
                                        </p:attrNameLst>
                                      </p:cBhvr>
                                      <p:to>
                                        <p:strVal val="0.5"/>
                                      </p:to>
                                    </p:set>
                                    <p:animEffect filter="image" prLst="opacity: 0.5">
                                      <p:cBhvr rctx="IE">
                                        <p:cTn id="37" dur="indefinite"/>
                                        <p:tgtEl>
                                          <p:spTgt spid="28"/>
                                        </p:tgtEl>
                                      </p:cBhvr>
                                    </p:animEffec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9" presetClass="emph" presetSubtype="0" nodeType="clickEffect">
                                  <p:stCondLst>
                                    <p:cond delay="0"/>
                                  </p:stCondLst>
                                  <p:childTnLst>
                                    <p:set>
                                      <p:cBhvr rctx="PPT">
                                        <p:cTn id="42" dur="indefinite"/>
                                        <p:tgtEl>
                                          <p:spTgt spid="31"/>
                                        </p:tgtEl>
                                        <p:attrNameLst>
                                          <p:attrName>style.opacity</p:attrName>
                                        </p:attrNameLst>
                                      </p:cBhvr>
                                      <p:to>
                                        <p:strVal val="0.25"/>
                                      </p:to>
                                    </p:set>
                                    <p:animEffect filter="image" prLst="opacity: 0.25">
                                      <p:cBhvr rctx="IE">
                                        <p:cTn id="43" dur="indefinite"/>
                                        <p:tgtEl>
                                          <p:spTgt spid="31"/>
                                        </p:tgtEl>
                                      </p:cBhvr>
                                    </p:animEffect>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4"/>
                    </p:tgtEl>
                  </p:cond>
                </p:stCondLst>
                <p:endSync evt="end" delay="0">
                  <p:rtn val="all"/>
                </p:endSync>
                <p:childTnLst>
                  <p:par>
                    <p:cTn id="45" fill="hold">
                      <p:stCondLst>
                        <p:cond delay="0"/>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34"/>
                                        </p:tgtEl>
                                        <p:attrNameLst>
                                          <p:attrName>style.opacity</p:attrName>
                                        </p:attrNameLst>
                                      </p:cBhvr>
                                      <p:to>
                                        <p:strVal val="0.25"/>
                                      </p:to>
                                    </p:set>
                                    <p:animEffect filter="image" prLst="opacity: 0.25">
                                      <p:cBhvr rctx="IE">
                                        <p:cTn id="49" dur="indefinite"/>
                                        <p:tgtEl>
                                          <p:spTgt spid="34"/>
                                        </p:tgtEl>
                                      </p:cBhvr>
                                    </p:animEffect>
                                  </p:childTnLst>
                                </p:cTn>
                              </p:par>
                            </p:childTnLst>
                          </p:cTn>
                        </p:par>
                      </p:childTnLst>
                    </p:cTn>
                  </p:par>
                </p:childTnLst>
              </p:cTn>
              <p:nextCondLst>
                <p:cond evt="onClick" delay="0">
                  <p:tgtEl>
                    <p:spTgt spid="34"/>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9" presetClass="emph" presetSubtype="0" nodeType="clickEffect">
                                  <p:stCondLst>
                                    <p:cond delay="0"/>
                                  </p:stCondLst>
                                  <p:childTnLst>
                                    <p:set>
                                      <p:cBhvr rctx="PPT">
                                        <p:cTn id="54" dur="indefinite"/>
                                        <p:tgtEl>
                                          <p:spTgt spid="37"/>
                                        </p:tgtEl>
                                        <p:attrNameLst>
                                          <p:attrName>style.opacity</p:attrName>
                                        </p:attrNameLst>
                                      </p:cBhvr>
                                      <p:to>
                                        <p:strVal val="0.25"/>
                                      </p:to>
                                    </p:set>
                                    <p:animEffect filter="image" prLst="opacity: 0.25">
                                      <p:cBhvr rctx="IE">
                                        <p:cTn id="55" dur="indefinite"/>
                                        <p:tgtEl>
                                          <p:spTgt spid="37"/>
                                        </p:tgtEl>
                                      </p:cBhvr>
                                    </p:animEffect>
                                  </p:childTnLst>
                                </p:cTn>
                              </p:par>
                            </p:childTnLst>
                          </p:cTn>
                        </p:par>
                      </p:childTnLst>
                    </p:cTn>
                  </p:par>
                </p:childTnLst>
              </p:cTn>
              <p:nextCondLst>
                <p:cond evt="onClick" delay="0">
                  <p:tgtEl>
                    <p:spTgt spid="37"/>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p:stCondLst>
                        <p:cond delay="0"/>
                      </p:stCondLst>
                      <p:childTnLst>
                        <p:par>
                          <p:cTn id="58" fill="hold">
                            <p:stCondLst>
                              <p:cond delay="0"/>
                            </p:stCondLst>
                            <p:childTnLst>
                              <p:par>
                                <p:cTn id="59" presetID="9" presetClass="emph" presetSubtype="0" nodeType="clickEffect">
                                  <p:stCondLst>
                                    <p:cond delay="0"/>
                                  </p:stCondLst>
                                  <p:childTnLst>
                                    <p:set>
                                      <p:cBhvr rctx="PPT">
                                        <p:cTn id="60" dur="indefinite"/>
                                        <p:tgtEl>
                                          <p:spTgt spid="40"/>
                                        </p:tgtEl>
                                        <p:attrNameLst>
                                          <p:attrName>style.opacity</p:attrName>
                                        </p:attrNameLst>
                                      </p:cBhvr>
                                      <p:to>
                                        <p:strVal val="0.25"/>
                                      </p:to>
                                    </p:set>
                                    <p:animEffect filter="image" prLst="opacity: 0.25">
                                      <p:cBhvr rctx="IE">
                                        <p:cTn id="61" dur="indefinite"/>
                                        <p:tgtEl>
                                          <p:spTgt spid="40"/>
                                        </p:tgtEl>
                                      </p:cBhvr>
                                    </p:animEffect>
                                  </p:childTnLst>
                                </p:cTn>
                              </p:par>
                            </p:childTnLst>
                          </p:cTn>
                        </p:par>
                      </p:childTnLst>
                    </p:cTn>
                  </p:par>
                </p:childTnLst>
              </p:cTn>
              <p:nextCondLst>
                <p:cond evt="onClick" delay="0">
                  <p:tgtEl>
                    <p:spTgt spid="40"/>
                  </p:tgtEl>
                </p:cond>
              </p:nextCondLst>
            </p:seq>
            <p:seq concurrent="1" nextAc="seek">
              <p:cTn id="62" restart="whenNotActive" fill="hold" evtFilter="cancelBubble" nodeType="interactiveSeq">
                <p:stCondLst>
                  <p:cond evt="onClick" delay="0">
                    <p:tgtEl>
                      <p:spTgt spid="43"/>
                    </p:tgtEl>
                  </p:cond>
                </p:stCondLst>
                <p:endSync evt="end" delay="0">
                  <p:rtn val="all"/>
                </p:endSync>
                <p:childTnLst>
                  <p:par>
                    <p:cTn id="63" fill="hold">
                      <p:stCondLst>
                        <p:cond delay="0"/>
                      </p:stCondLst>
                      <p:childTnLst>
                        <p:par>
                          <p:cTn id="64" fill="hold">
                            <p:stCondLst>
                              <p:cond delay="0"/>
                            </p:stCondLst>
                            <p:childTnLst>
                              <p:par>
                                <p:cTn id="65" presetID="9" presetClass="emph" presetSubtype="0" nodeType="clickEffect">
                                  <p:stCondLst>
                                    <p:cond delay="0"/>
                                  </p:stCondLst>
                                  <p:childTnLst>
                                    <p:set>
                                      <p:cBhvr rctx="PPT">
                                        <p:cTn id="66" dur="indefinite"/>
                                        <p:tgtEl>
                                          <p:spTgt spid="43"/>
                                        </p:tgtEl>
                                        <p:attrNameLst>
                                          <p:attrName>style.opacity</p:attrName>
                                        </p:attrNameLst>
                                      </p:cBhvr>
                                      <p:to>
                                        <p:strVal val="0.25"/>
                                      </p:to>
                                    </p:set>
                                    <p:animEffect filter="image" prLst="opacity: 0.25">
                                      <p:cBhvr rctx="IE">
                                        <p:cTn id="67" dur="indefinite"/>
                                        <p:tgtEl>
                                          <p:spTgt spid="43"/>
                                        </p:tgtEl>
                                      </p:cBhvr>
                                    </p:animEffect>
                                  </p:childTnLst>
                                </p:cTn>
                              </p:par>
                            </p:childTnLst>
                          </p:cTn>
                        </p:par>
                      </p:childTnLst>
                    </p:cTn>
                  </p:par>
                </p:childTnLst>
              </p:cTn>
              <p:nextCondLst>
                <p:cond evt="onClick" delay="0">
                  <p:tgtEl>
                    <p:spTgt spid="43"/>
                  </p:tgtEl>
                </p:cond>
              </p:nextCondLst>
            </p:seq>
            <p:seq concurrent="1" nextAc="seek">
              <p:cTn id="68" restart="whenNotActive" fill="hold" evtFilter="cancelBubble" nodeType="interactiveSeq">
                <p:stCondLst>
                  <p:cond evt="onClick" delay="0">
                    <p:tgtEl>
                      <p:spTgt spid="46"/>
                    </p:tgtEl>
                  </p:cond>
                </p:stCondLst>
                <p:endSync evt="end" delay="0">
                  <p:rtn val="all"/>
                </p:endSync>
                <p:childTnLst>
                  <p:par>
                    <p:cTn id="69" fill="hold">
                      <p:stCondLst>
                        <p:cond delay="0"/>
                      </p:stCondLst>
                      <p:childTnLst>
                        <p:par>
                          <p:cTn id="70" fill="hold">
                            <p:stCondLst>
                              <p:cond delay="0"/>
                            </p:stCondLst>
                            <p:childTnLst>
                              <p:par>
                                <p:cTn id="71" presetID="9" presetClass="emph" presetSubtype="0" nodeType="clickEffect">
                                  <p:stCondLst>
                                    <p:cond delay="0"/>
                                  </p:stCondLst>
                                  <p:childTnLst>
                                    <p:set>
                                      <p:cBhvr rctx="PPT">
                                        <p:cTn id="72" dur="indefinite"/>
                                        <p:tgtEl>
                                          <p:spTgt spid="46"/>
                                        </p:tgtEl>
                                        <p:attrNameLst>
                                          <p:attrName>style.opacity</p:attrName>
                                        </p:attrNameLst>
                                      </p:cBhvr>
                                      <p:to>
                                        <p:strVal val="0.25"/>
                                      </p:to>
                                    </p:set>
                                    <p:animEffect filter="image" prLst="opacity: 0.25">
                                      <p:cBhvr rctx="IE">
                                        <p:cTn id="73" dur="indefinite"/>
                                        <p:tgtEl>
                                          <p:spTgt spid="46"/>
                                        </p:tgtEl>
                                      </p:cBhvr>
                                    </p:animEffect>
                                  </p:childTnLst>
                                </p:cTn>
                              </p:par>
                            </p:childTnLst>
                          </p:cTn>
                        </p:par>
                      </p:childTnLst>
                    </p:cTn>
                  </p:par>
                </p:childTnLst>
              </p:cTn>
              <p:nextCondLst>
                <p:cond evt="onClick" delay="0">
                  <p:tgtEl>
                    <p:spTgt spid="46"/>
                  </p:tgtEl>
                </p:cond>
              </p:nextCondLst>
            </p:seq>
            <p:seq concurrent="1" nextAc="seek">
              <p:cTn id="74" restart="whenNotActive" fill="hold" evtFilter="cancelBubble" nodeType="interactiveSeq">
                <p:stCondLst>
                  <p:cond evt="onClick" delay="0">
                    <p:tgtEl>
                      <p:spTgt spid="49"/>
                    </p:tgtEl>
                  </p:cond>
                </p:stCondLst>
                <p:endSync evt="end" delay="0">
                  <p:rtn val="all"/>
                </p:endSync>
                <p:childTnLst>
                  <p:par>
                    <p:cTn id="75" fill="hold">
                      <p:stCondLst>
                        <p:cond delay="0"/>
                      </p:stCondLst>
                      <p:childTnLst>
                        <p:par>
                          <p:cTn id="76" fill="hold">
                            <p:stCondLst>
                              <p:cond delay="0"/>
                            </p:stCondLst>
                            <p:childTnLst>
                              <p:par>
                                <p:cTn id="77" presetID="9" presetClass="emph" presetSubtype="0" nodeType="clickEffect">
                                  <p:stCondLst>
                                    <p:cond delay="0"/>
                                  </p:stCondLst>
                                  <p:childTnLst>
                                    <p:set>
                                      <p:cBhvr rctx="PPT">
                                        <p:cTn id="78" dur="indefinite"/>
                                        <p:tgtEl>
                                          <p:spTgt spid="49"/>
                                        </p:tgtEl>
                                        <p:attrNameLst>
                                          <p:attrName>style.opacity</p:attrName>
                                        </p:attrNameLst>
                                      </p:cBhvr>
                                      <p:to>
                                        <p:strVal val="0.25"/>
                                      </p:to>
                                    </p:set>
                                    <p:animEffect filter="image" prLst="opacity: 0.25">
                                      <p:cBhvr rctx="IE">
                                        <p:cTn id="79" dur="indefinite"/>
                                        <p:tgtEl>
                                          <p:spTgt spid="49"/>
                                        </p:tgtEl>
                                      </p:cBhvr>
                                    </p:animEffect>
                                  </p:childTnLst>
                                </p:cTn>
                              </p:par>
                            </p:childTnLst>
                          </p:cTn>
                        </p:par>
                      </p:childTnLst>
                    </p:cTn>
                  </p:par>
                </p:childTnLst>
              </p:cTn>
              <p:nextCondLst>
                <p:cond evt="onClick" delay="0">
                  <p:tgtEl>
                    <p:spTgt spid="49"/>
                  </p:tgtEl>
                </p:cond>
              </p:nextCondLst>
            </p:seq>
            <p:seq concurrent="1" nextAc="seek">
              <p:cTn id="80" restart="whenNotActive" fill="hold" evtFilter="cancelBubble" nodeType="interactiveSeq">
                <p:stCondLst>
                  <p:cond evt="onClick" delay="0">
                    <p:tgtEl>
                      <p:spTgt spid="52"/>
                    </p:tgtEl>
                  </p:cond>
                </p:stCondLst>
                <p:endSync evt="end" delay="0">
                  <p:rtn val="all"/>
                </p:endSync>
                <p:childTnLst>
                  <p:par>
                    <p:cTn id="81" fill="hold">
                      <p:stCondLst>
                        <p:cond delay="0"/>
                      </p:stCondLst>
                      <p:childTnLst>
                        <p:par>
                          <p:cTn id="82" fill="hold">
                            <p:stCondLst>
                              <p:cond delay="0"/>
                            </p:stCondLst>
                            <p:childTnLst>
                              <p:par>
                                <p:cTn id="83" presetID="9" presetClass="emph" presetSubtype="0" nodeType="clickEffect">
                                  <p:stCondLst>
                                    <p:cond delay="0"/>
                                  </p:stCondLst>
                                  <p:childTnLst>
                                    <p:set>
                                      <p:cBhvr rctx="PPT">
                                        <p:cTn id="84" dur="indefinite"/>
                                        <p:tgtEl>
                                          <p:spTgt spid="52"/>
                                        </p:tgtEl>
                                        <p:attrNameLst>
                                          <p:attrName>style.opacity</p:attrName>
                                        </p:attrNameLst>
                                      </p:cBhvr>
                                      <p:to>
                                        <p:strVal val="0.25"/>
                                      </p:to>
                                    </p:set>
                                    <p:animEffect filter="image" prLst="opacity: 0.25">
                                      <p:cBhvr rctx="IE">
                                        <p:cTn id="85" dur="indefinite"/>
                                        <p:tgtEl>
                                          <p:spTgt spid="52"/>
                                        </p:tgtEl>
                                      </p:cBhvr>
                                    </p:animEffect>
                                  </p:childTnLst>
                                </p:cTn>
                              </p:par>
                            </p:childTnLst>
                          </p:cTn>
                        </p:par>
                      </p:childTnLst>
                    </p:cTn>
                  </p:par>
                </p:childTnLst>
              </p:cTn>
              <p:nextCondLst>
                <p:cond evt="onClick" delay="0">
                  <p:tgtEl>
                    <p:spTgt spid="52"/>
                  </p:tgtEl>
                </p:cond>
              </p:nextCondLst>
            </p:seq>
            <p:seq concurrent="1" nextAc="seek">
              <p:cTn id="86" restart="whenNotActive" fill="hold" evtFilter="cancelBubble" nodeType="interactiveSeq">
                <p:stCondLst>
                  <p:cond evt="onClick" delay="0">
                    <p:tgtEl>
                      <p:spTgt spid="55"/>
                    </p:tgtEl>
                  </p:cond>
                </p:stCondLst>
                <p:endSync evt="end" delay="0">
                  <p:rtn val="all"/>
                </p:endSync>
                <p:childTnLst>
                  <p:par>
                    <p:cTn id="87" fill="hold">
                      <p:stCondLst>
                        <p:cond delay="0"/>
                      </p:stCondLst>
                      <p:childTnLst>
                        <p:par>
                          <p:cTn id="88" fill="hold">
                            <p:stCondLst>
                              <p:cond delay="0"/>
                            </p:stCondLst>
                            <p:childTnLst>
                              <p:par>
                                <p:cTn id="89" presetID="9" presetClass="emph" presetSubtype="0" nodeType="clickEffect">
                                  <p:stCondLst>
                                    <p:cond delay="0"/>
                                  </p:stCondLst>
                                  <p:childTnLst>
                                    <p:set>
                                      <p:cBhvr rctx="PPT">
                                        <p:cTn id="90" dur="indefinite"/>
                                        <p:tgtEl>
                                          <p:spTgt spid="55"/>
                                        </p:tgtEl>
                                        <p:attrNameLst>
                                          <p:attrName>style.opacity</p:attrName>
                                        </p:attrNameLst>
                                      </p:cBhvr>
                                      <p:to>
                                        <p:strVal val="0.25"/>
                                      </p:to>
                                    </p:set>
                                    <p:animEffect filter="image" prLst="opacity: 0.25">
                                      <p:cBhvr rctx="IE">
                                        <p:cTn id="91" dur="indefinite"/>
                                        <p:tgtEl>
                                          <p:spTgt spid="55"/>
                                        </p:tgtEl>
                                      </p:cBhvr>
                                    </p:animEffect>
                                  </p:childTnLst>
                                </p:cTn>
                              </p:par>
                            </p:childTnLst>
                          </p:cTn>
                        </p:par>
                      </p:childTnLst>
                    </p:cTn>
                  </p:par>
                </p:childTnLst>
              </p:cTn>
              <p:nextCondLst>
                <p:cond evt="onClick" delay="0">
                  <p:tgtEl>
                    <p:spTgt spid="55"/>
                  </p:tgtEl>
                </p:cond>
              </p:nextCondLst>
            </p:seq>
            <p:seq concurrent="1" nextAc="seek">
              <p:cTn id="92" restart="whenNotActive" fill="hold" evtFilter="cancelBubble" nodeType="interactiveSeq">
                <p:stCondLst>
                  <p:cond evt="onClick" delay="0">
                    <p:tgtEl>
                      <p:spTgt spid="58"/>
                    </p:tgtEl>
                  </p:cond>
                </p:stCondLst>
                <p:endSync evt="end" delay="0">
                  <p:rtn val="all"/>
                </p:endSync>
                <p:childTnLst>
                  <p:par>
                    <p:cTn id="93" fill="hold">
                      <p:stCondLst>
                        <p:cond delay="0"/>
                      </p:stCondLst>
                      <p:childTnLst>
                        <p:par>
                          <p:cTn id="94" fill="hold">
                            <p:stCondLst>
                              <p:cond delay="0"/>
                            </p:stCondLst>
                            <p:childTnLst>
                              <p:par>
                                <p:cTn id="95" presetID="9" presetClass="emph" presetSubtype="0" nodeType="clickEffect">
                                  <p:stCondLst>
                                    <p:cond delay="0"/>
                                  </p:stCondLst>
                                  <p:childTnLst>
                                    <p:set>
                                      <p:cBhvr rctx="PPT">
                                        <p:cTn id="96" dur="indefinite"/>
                                        <p:tgtEl>
                                          <p:spTgt spid="58"/>
                                        </p:tgtEl>
                                        <p:attrNameLst>
                                          <p:attrName>style.opacity</p:attrName>
                                        </p:attrNameLst>
                                      </p:cBhvr>
                                      <p:to>
                                        <p:strVal val="0.25"/>
                                      </p:to>
                                    </p:set>
                                    <p:animEffect filter="image" prLst="opacity: 0.25">
                                      <p:cBhvr rctx="IE">
                                        <p:cTn id="97" dur="indefinite"/>
                                        <p:tgtEl>
                                          <p:spTgt spid="58"/>
                                        </p:tgtEl>
                                      </p:cBhvr>
                                    </p:animEffect>
                                  </p:childTnLst>
                                </p:cTn>
                              </p:par>
                            </p:childTnLst>
                          </p:cTn>
                        </p:par>
                      </p:childTnLst>
                    </p:cTn>
                  </p:par>
                </p:childTnLst>
              </p:cTn>
              <p:nextCondLst>
                <p:cond evt="onClick" delay="0">
                  <p:tgtEl>
                    <p:spTgt spid="58"/>
                  </p:tgtEl>
                </p:cond>
              </p:nextCondLst>
            </p:seq>
            <p:seq concurrent="1" nextAc="seek">
              <p:cTn id="98" restart="whenNotActive" fill="hold" evtFilter="cancelBubble" nodeType="interactiveSeq">
                <p:stCondLst>
                  <p:cond evt="onClick" delay="0">
                    <p:tgtEl>
                      <p:spTgt spid="61"/>
                    </p:tgtEl>
                  </p:cond>
                </p:stCondLst>
                <p:endSync evt="end" delay="0">
                  <p:rtn val="all"/>
                </p:endSync>
                <p:childTnLst>
                  <p:par>
                    <p:cTn id="99" fill="hold">
                      <p:stCondLst>
                        <p:cond delay="0"/>
                      </p:stCondLst>
                      <p:childTnLst>
                        <p:par>
                          <p:cTn id="100" fill="hold">
                            <p:stCondLst>
                              <p:cond delay="0"/>
                            </p:stCondLst>
                            <p:childTnLst>
                              <p:par>
                                <p:cTn id="101" presetID="9" presetClass="emph" presetSubtype="0" nodeType="clickEffect">
                                  <p:stCondLst>
                                    <p:cond delay="0"/>
                                  </p:stCondLst>
                                  <p:childTnLst>
                                    <p:set>
                                      <p:cBhvr rctx="PPT">
                                        <p:cTn id="102" dur="indefinite"/>
                                        <p:tgtEl>
                                          <p:spTgt spid="61"/>
                                        </p:tgtEl>
                                        <p:attrNameLst>
                                          <p:attrName>style.opacity</p:attrName>
                                        </p:attrNameLst>
                                      </p:cBhvr>
                                      <p:to>
                                        <p:strVal val="0.25"/>
                                      </p:to>
                                    </p:set>
                                    <p:animEffect filter="image" prLst="opacity: 0.25">
                                      <p:cBhvr rctx="IE">
                                        <p:cTn id="103" dur="indefinite"/>
                                        <p:tgtEl>
                                          <p:spTgt spid="61"/>
                                        </p:tgtEl>
                                      </p:cBhvr>
                                    </p:animEffect>
                                  </p:childTnLst>
                                </p:cTn>
                              </p:par>
                            </p:childTnLst>
                          </p:cTn>
                        </p:par>
                      </p:childTnLst>
                    </p:cTn>
                  </p:par>
                </p:childTnLst>
              </p:cTn>
              <p:nextCondLst>
                <p:cond evt="onClick" delay="0">
                  <p:tgtEl>
                    <p:spTgt spid="61"/>
                  </p:tgtEl>
                </p:cond>
              </p:nextCondLst>
            </p:seq>
            <p:seq concurrent="1" nextAc="seek">
              <p:cTn id="104" restart="whenNotActive" fill="hold" evtFilter="cancelBubble" nodeType="interactiveSeq">
                <p:stCondLst>
                  <p:cond evt="onClick" delay="0">
                    <p:tgtEl>
                      <p:spTgt spid="64"/>
                    </p:tgtEl>
                  </p:cond>
                </p:stCondLst>
                <p:endSync evt="end" delay="0">
                  <p:rtn val="all"/>
                </p:endSync>
                <p:childTnLst>
                  <p:par>
                    <p:cTn id="105" fill="hold">
                      <p:stCondLst>
                        <p:cond delay="0"/>
                      </p:stCondLst>
                      <p:childTnLst>
                        <p:par>
                          <p:cTn id="106" fill="hold">
                            <p:stCondLst>
                              <p:cond delay="0"/>
                            </p:stCondLst>
                            <p:childTnLst>
                              <p:par>
                                <p:cTn id="107" presetID="9" presetClass="emph" presetSubtype="0" nodeType="clickEffect">
                                  <p:stCondLst>
                                    <p:cond delay="0"/>
                                  </p:stCondLst>
                                  <p:childTnLst>
                                    <p:set>
                                      <p:cBhvr rctx="PPT">
                                        <p:cTn id="108" dur="indefinite"/>
                                        <p:tgtEl>
                                          <p:spTgt spid="64"/>
                                        </p:tgtEl>
                                        <p:attrNameLst>
                                          <p:attrName>style.opacity</p:attrName>
                                        </p:attrNameLst>
                                      </p:cBhvr>
                                      <p:to>
                                        <p:strVal val="0.25"/>
                                      </p:to>
                                    </p:set>
                                    <p:animEffect filter="image" prLst="opacity: 0.25">
                                      <p:cBhvr rctx="IE">
                                        <p:cTn id="109" dur="indefinite"/>
                                        <p:tgtEl>
                                          <p:spTgt spid="64"/>
                                        </p:tgtEl>
                                      </p:cBhvr>
                                    </p:animEffect>
                                  </p:childTnLst>
                                </p:cTn>
                              </p:par>
                            </p:childTnLst>
                          </p:cTn>
                        </p:par>
                      </p:childTnLst>
                    </p:cTn>
                  </p:par>
                </p:childTnLst>
              </p:cTn>
              <p:nextCondLst>
                <p:cond evt="onClick" delay="0">
                  <p:tgtEl>
                    <p:spTgt spid="64"/>
                  </p:tgtEl>
                </p:cond>
              </p:nextCondLst>
            </p:seq>
            <p:seq concurrent="1" nextAc="seek">
              <p:cTn id="110" restart="whenNotActive" fill="hold" evtFilter="cancelBubble" nodeType="interactiveSeq">
                <p:stCondLst>
                  <p:cond evt="onClick" delay="0">
                    <p:tgtEl>
                      <p:spTgt spid="67"/>
                    </p:tgtEl>
                  </p:cond>
                </p:stCondLst>
                <p:endSync evt="end" delay="0">
                  <p:rtn val="all"/>
                </p:endSync>
                <p:childTnLst>
                  <p:par>
                    <p:cTn id="111" fill="hold">
                      <p:stCondLst>
                        <p:cond delay="0"/>
                      </p:stCondLst>
                      <p:childTnLst>
                        <p:par>
                          <p:cTn id="112" fill="hold">
                            <p:stCondLst>
                              <p:cond delay="0"/>
                            </p:stCondLst>
                            <p:childTnLst>
                              <p:par>
                                <p:cTn id="113" presetID="9" presetClass="emph" presetSubtype="0" nodeType="clickEffect">
                                  <p:stCondLst>
                                    <p:cond delay="0"/>
                                  </p:stCondLst>
                                  <p:childTnLst>
                                    <p:set>
                                      <p:cBhvr rctx="PPT">
                                        <p:cTn id="114" dur="indefinite"/>
                                        <p:tgtEl>
                                          <p:spTgt spid="67"/>
                                        </p:tgtEl>
                                        <p:attrNameLst>
                                          <p:attrName>style.opacity</p:attrName>
                                        </p:attrNameLst>
                                      </p:cBhvr>
                                      <p:to>
                                        <p:strVal val="0.25"/>
                                      </p:to>
                                    </p:set>
                                    <p:animEffect filter="image" prLst="opacity: 0.25">
                                      <p:cBhvr rctx="IE">
                                        <p:cTn id="115" dur="indefinite"/>
                                        <p:tgtEl>
                                          <p:spTgt spid="67"/>
                                        </p:tgtEl>
                                      </p:cBhvr>
                                    </p:animEffect>
                                  </p:childTnLst>
                                </p:cTn>
                              </p:par>
                            </p:childTnLst>
                          </p:cTn>
                        </p:par>
                      </p:childTnLst>
                    </p:cTn>
                  </p:par>
                </p:childTnLst>
              </p:cTn>
              <p:nextCondLst>
                <p:cond evt="onClick" delay="0">
                  <p:tgtEl>
                    <p:spTgt spid="67"/>
                  </p:tgtEl>
                </p:cond>
              </p:nextCondLst>
            </p:seq>
            <p:seq concurrent="1" nextAc="seek">
              <p:cTn id="116" restart="whenNotActive" fill="hold" evtFilter="cancelBubble" nodeType="interactiveSeq">
                <p:stCondLst>
                  <p:cond evt="onClick" delay="0">
                    <p:tgtEl>
                      <p:spTgt spid="70"/>
                    </p:tgtEl>
                  </p:cond>
                </p:stCondLst>
                <p:endSync evt="end" delay="0">
                  <p:rtn val="all"/>
                </p:endSync>
                <p:childTnLst>
                  <p:par>
                    <p:cTn id="117" fill="hold">
                      <p:stCondLst>
                        <p:cond delay="0"/>
                      </p:stCondLst>
                      <p:childTnLst>
                        <p:par>
                          <p:cTn id="118" fill="hold">
                            <p:stCondLst>
                              <p:cond delay="0"/>
                            </p:stCondLst>
                            <p:childTnLst>
                              <p:par>
                                <p:cTn id="119" presetID="9" presetClass="emph" presetSubtype="0" nodeType="clickEffect">
                                  <p:stCondLst>
                                    <p:cond delay="0"/>
                                  </p:stCondLst>
                                  <p:childTnLst>
                                    <p:set>
                                      <p:cBhvr rctx="PPT">
                                        <p:cTn id="120" dur="indefinite"/>
                                        <p:tgtEl>
                                          <p:spTgt spid="70"/>
                                        </p:tgtEl>
                                        <p:attrNameLst>
                                          <p:attrName>style.opacity</p:attrName>
                                        </p:attrNameLst>
                                      </p:cBhvr>
                                      <p:to>
                                        <p:strVal val="0.25"/>
                                      </p:to>
                                    </p:set>
                                    <p:animEffect filter="image" prLst="opacity: 0.25">
                                      <p:cBhvr rctx="IE">
                                        <p:cTn id="121" dur="indefinite"/>
                                        <p:tgtEl>
                                          <p:spTgt spid="70"/>
                                        </p:tgtEl>
                                      </p:cBhvr>
                                    </p:animEffect>
                                  </p:childTnLst>
                                </p:cTn>
                              </p:par>
                            </p:childTnLst>
                          </p:cTn>
                        </p:par>
                      </p:childTnLst>
                    </p:cTn>
                  </p:par>
                </p:childTnLst>
              </p:cTn>
              <p:nextCondLst>
                <p:cond evt="onClick" delay="0">
                  <p:tgtEl>
                    <p:spTgt spid="70"/>
                  </p:tgtEl>
                </p:cond>
              </p:nextCondLst>
            </p:seq>
            <p:seq concurrent="1" nextAc="seek">
              <p:cTn id="122" restart="whenNotActive" fill="hold" evtFilter="cancelBubble" nodeType="interactiveSeq">
                <p:stCondLst>
                  <p:cond evt="onClick" delay="0">
                    <p:tgtEl>
                      <p:spTgt spid="73"/>
                    </p:tgtEl>
                  </p:cond>
                </p:stCondLst>
                <p:endSync evt="end" delay="0">
                  <p:rtn val="all"/>
                </p:endSync>
                <p:childTnLst>
                  <p:par>
                    <p:cTn id="123" fill="hold">
                      <p:stCondLst>
                        <p:cond delay="0"/>
                      </p:stCondLst>
                      <p:childTnLst>
                        <p:par>
                          <p:cTn id="124" fill="hold">
                            <p:stCondLst>
                              <p:cond delay="0"/>
                            </p:stCondLst>
                            <p:childTnLst>
                              <p:par>
                                <p:cTn id="125" presetID="9" presetClass="emph" presetSubtype="0" nodeType="clickEffect">
                                  <p:stCondLst>
                                    <p:cond delay="0"/>
                                  </p:stCondLst>
                                  <p:childTnLst>
                                    <p:set>
                                      <p:cBhvr rctx="PPT">
                                        <p:cTn id="126" dur="indefinite"/>
                                        <p:tgtEl>
                                          <p:spTgt spid="73"/>
                                        </p:tgtEl>
                                        <p:attrNameLst>
                                          <p:attrName>style.opacity</p:attrName>
                                        </p:attrNameLst>
                                      </p:cBhvr>
                                      <p:to>
                                        <p:strVal val="0.25"/>
                                      </p:to>
                                    </p:set>
                                    <p:animEffect filter="image" prLst="opacity: 0.25">
                                      <p:cBhvr rctx="IE">
                                        <p:cTn id="127" dur="indefinite"/>
                                        <p:tgtEl>
                                          <p:spTgt spid="73"/>
                                        </p:tgtEl>
                                      </p:cBhvr>
                                    </p:animEffect>
                                  </p:childTnLst>
                                </p:cTn>
                              </p:par>
                            </p:childTnLst>
                          </p:cTn>
                        </p:par>
                      </p:childTnLst>
                    </p:cTn>
                  </p:par>
                </p:childTnLst>
              </p:cTn>
              <p:nextCondLst>
                <p:cond evt="onClick" delay="0">
                  <p:tgtEl>
                    <p:spTgt spid="73"/>
                  </p:tgtEl>
                </p:cond>
              </p:nextCondLst>
            </p:seq>
            <p:seq concurrent="1" nextAc="seek">
              <p:cTn id="128" restart="whenNotActive" fill="hold" evtFilter="cancelBubble" nodeType="interactiveSeq">
                <p:stCondLst>
                  <p:cond evt="onClick" delay="0">
                    <p:tgtEl>
                      <p:spTgt spid="76"/>
                    </p:tgtEl>
                  </p:cond>
                </p:stCondLst>
                <p:endSync evt="end" delay="0">
                  <p:rtn val="all"/>
                </p:endSync>
                <p:childTnLst>
                  <p:par>
                    <p:cTn id="129" fill="hold">
                      <p:stCondLst>
                        <p:cond delay="0"/>
                      </p:stCondLst>
                      <p:childTnLst>
                        <p:par>
                          <p:cTn id="130" fill="hold">
                            <p:stCondLst>
                              <p:cond delay="0"/>
                            </p:stCondLst>
                            <p:childTnLst>
                              <p:par>
                                <p:cTn id="131" presetID="9" presetClass="emph" presetSubtype="0" nodeType="clickEffect">
                                  <p:stCondLst>
                                    <p:cond delay="0"/>
                                  </p:stCondLst>
                                  <p:childTnLst>
                                    <p:set>
                                      <p:cBhvr rctx="PPT">
                                        <p:cTn id="132" dur="indefinite"/>
                                        <p:tgtEl>
                                          <p:spTgt spid="76"/>
                                        </p:tgtEl>
                                        <p:attrNameLst>
                                          <p:attrName>style.opacity</p:attrName>
                                        </p:attrNameLst>
                                      </p:cBhvr>
                                      <p:to>
                                        <p:strVal val="0.25"/>
                                      </p:to>
                                    </p:set>
                                    <p:animEffect filter="image" prLst="opacity: 0.25">
                                      <p:cBhvr rctx="IE">
                                        <p:cTn id="133" dur="indefinite"/>
                                        <p:tgtEl>
                                          <p:spTgt spid="76"/>
                                        </p:tgtEl>
                                      </p:cBhvr>
                                    </p:animEffect>
                                  </p:childTnLst>
                                </p:cTn>
                              </p:par>
                            </p:childTnLst>
                          </p:cTn>
                        </p:par>
                      </p:childTnLst>
                    </p:cTn>
                  </p:par>
                </p:childTnLst>
              </p:cTn>
              <p:nextCondLst>
                <p:cond evt="onClick" delay="0">
                  <p:tgtEl>
                    <p:spTgt spid="76"/>
                  </p:tgtEl>
                </p:cond>
              </p:nextCondLst>
            </p:seq>
            <p:seq concurrent="1" nextAc="seek">
              <p:cTn id="134" restart="whenNotActive" fill="hold" evtFilter="cancelBubble" nodeType="interactiveSeq">
                <p:stCondLst>
                  <p:cond evt="onClick" delay="0">
                    <p:tgtEl>
                      <p:spTgt spid="79"/>
                    </p:tgtEl>
                  </p:cond>
                </p:stCondLst>
                <p:endSync evt="end" delay="0">
                  <p:rtn val="all"/>
                </p:endSync>
                <p:childTnLst>
                  <p:par>
                    <p:cTn id="135" fill="hold">
                      <p:stCondLst>
                        <p:cond delay="0"/>
                      </p:stCondLst>
                      <p:childTnLst>
                        <p:par>
                          <p:cTn id="136" fill="hold">
                            <p:stCondLst>
                              <p:cond delay="0"/>
                            </p:stCondLst>
                            <p:childTnLst>
                              <p:par>
                                <p:cTn id="137" presetID="9" presetClass="emph" presetSubtype="0" nodeType="clickEffect">
                                  <p:stCondLst>
                                    <p:cond delay="0"/>
                                  </p:stCondLst>
                                  <p:childTnLst>
                                    <p:set>
                                      <p:cBhvr rctx="PPT">
                                        <p:cTn id="138" dur="indefinite"/>
                                        <p:tgtEl>
                                          <p:spTgt spid="79"/>
                                        </p:tgtEl>
                                        <p:attrNameLst>
                                          <p:attrName>style.opacity</p:attrName>
                                        </p:attrNameLst>
                                      </p:cBhvr>
                                      <p:to>
                                        <p:strVal val="0.25"/>
                                      </p:to>
                                    </p:set>
                                    <p:animEffect filter="image" prLst="opacity: 0.25">
                                      <p:cBhvr rctx="IE">
                                        <p:cTn id="139" dur="indefinite"/>
                                        <p:tgtEl>
                                          <p:spTgt spid="79"/>
                                        </p:tgtEl>
                                      </p:cBhvr>
                                    </p:animEffect>
                                  </p:childTnLst>
                                </p:cTn>
                              </p:par>
                            </p:childTnLst>
                          </p:cTn>
                        </p:par>
                      </p:childTnLst>
                    </p:cTn>
                  </p:par>
                </p:childTnLst>
              </p:cTn>
              <p:nextCondLst>
                <p:cond evt="onClick" delay="0">
                  <p:tgtEl>
                    <p:spTgt spid="79"/>
                  </p:tgtEl>
                </p:cond>
              </p:nextCondLst>
            </p:seq>
            <p:seq concurrent="1" nextAc="seek">
              <p:cTn id="140" restart="whenNotActive" fill="hold" evtFilter="cancelBubble" nodeType="interactiveSeq">
                <p:stCondLst>
                  <p:cond evt="onClick" delay="0">
                    <p:tgtEl>
                      <p:spTgt spid="82"/>
                    </p:tgtEl>
                  </p:cond>
                </p:stCondLst>
                <p:endSync evt="end" delay="0">
                  <p:rtn val="all"/>
                </p:endSync>
                <p:childTnLst>
                  <p:par>
                    <p:cTn id="141" fill="hold">
                      <p:stCondLst>
                        <p:cond delay="0"/>
                      </p:stCondLst>
                      <p:childTnLst>
                        <p:par>
                          <p:cTn id="142" fill="hold">
                            <p:stCondLst>
                              <p:cond delay="0"/>
                            </p:stCondLst>
                            <p:childTnLst>
                              <p:par>
                                <p:cTn id="143" presetID="9" presetClass="emph" presetSubtype="0" nodeType="clickEffect">
                                  <p:stCondLst>
                                    <p:cond delay="0"/>
                                  </p:stCondLst>
                                  <p:childTnLst>
                                    <p:set>
                                      <p:cBhvr rctx="PPT">
                                        <p:cTn id="144" dur="indefinite"/>
                                        <p:tgtEl>
                                          <p:spTgt spid="82"/>
                                        </p:tgtEl>
                                        <p:attrNameLst>
                                          <p:attrName>style.opacity</p:attrName>
                                        </p:attrNameLst>
                                      </p:cBhvr>
                                      <p:to>
                                        <p:strVal val="0.25"/>
                                      </p:to>
                                    </p:set>
                                    <p:animEffect filter="image" prLst="opacity: 0.25">
                                      <p:cBhvr rctx="IE">
                                        <p:cTn id="145" dur="indefinite"/>
                                        <p:tgtEl>
                                          <p:spTgt spid="82"/>
                                        </p:tgtEl>
                                      </p:cBhvr>
                                    </p:animEffect>
                                  </p:childTnLst>
                                </p:cTn>
                              </p:par>
                            </p:childTnLst>
                          </p:cTn>
                        </p:par>
                      </p:childTnLst>
                    </p:cTn>
                  </p:par>
                </p:childTnLst>
              </p:cTn>
              <p:nextCondLst>
                <p:cond evt="onClick" delay="0">
                  <p:tgtEl>
                    <p:spTgt spid="82"/>
                  </p:tgtEl>
                </p:cond>
              </p:nextCondLst>
            </p:seq>
            <p:seq concurrent="1" nextAc="seek">
              <p:cTn id="146" restart="whenNotActive" fill="hold" evtFilter="cancelBubble" nodeType="interactiveSeq">
                <p:stCondLst>
                  <p:cond evt="onClick" delay="0">
                    <p:tgtEl>
                      <p:spTgt spid="85"/>
                    </p:tgtEl>
                  </p:cond>
                </p:stCondLst>
                <p:endSync evt="end" delay="0">
                  <p:rtn val="all"/>
                </p:endSync>
                <p:childTnLst>
                  <p:par>
                    <p:cTn id="147" fill="hold">
                      <p:stCondLst>
                        <p:cond delay="0"/>
                      </p:stCondLst>
                      <p:childTnLst>
                        <p:par>
                          <p:cTn id="148" fill="hold">
                            <p:stCondLst>
                              <p:cond delay="0"/>
                            </p:stCondLst>
                            <p:childTnLst>
                              <p:par>
                                <p:cTn id="149" presetID="9" presetClass="emph" presetSubtype="0" nodeType="clickEffect">
                                  <p:stCondLst>
                                    <p:cond delay="0"/>
                                  </p:stCondLst>
                                  <p:childTnLst>
                                    <p:set>
                                      <p:cBhvr rctx="PPT">
                                        <p:cTn id="150" dur="indefinite"/>
                                        <p:tgtEl>
                                          <p:spTgt spid="85"/>
                                        </p:tgtEl>
                                        <p:attrNameLst>
                                          <p:attrName>style.opacity</p:attrName>
                                        </p:attrNameLst>
                                      </p:cBhvr>
                                      <p:to>
                                        <p:strVal val="0.25"/>
                                      </p:to>
                                    </p:set>
                                    <p:animEffect filter="image" prLst="opacity: 0.25">
                                      <p:cBhvr rctx="IE">
                                        <p:cTn id="151" dur="indefinite"/>
                                        <p:tgtEl>
                                          <p:spTgt spid="85"/>
                                        </p:tgtEl>
                                      </p:cBhvr>
                                    </p:animEffect>
                                  </p:childTnLst>
                                </p:cTn>
                              </p:par>
                            </p:childTnLst>
                          </p:cTn>
                        </p:par>
                      </p:childTnLst>
                    </p:cTn>
                  </p:par>
                </p:childTnLst>
              </p:cTn>
              <p:nextCondLst>
                <p:cond evt="onClick" delay="0">
                  <p:tgtEl>
                    <p:spTgt spid="85"/>
                  </p:tgtEl>
                </p:cond>
              </p:nextCondLst>
            </p:seq>
            <p:seq concurrent="1" nextAc="seek">
              <p:cTn id="152" restart="whenNotActive" fill="hold" evtFilter="cancelBubble" nodeType="interactiveSeq">
                <p:stCondLst>
                  <p:cond evt="onClick" delay="0">
                    <p:tgtEl>
                      <p:spTgt spid="88"/>
                    </p:tgtEl>
                  </p:cond>
                </p:stCondLst>
                <p:endSync evt="end" delay="0">
                  <p:rtn val="all"/>
                </p:endSync>
                <p:childTnLst>
                  <p:par>
                    <p:cTn id="153" fill="hold">
                      <p:stCondLst>
                        <p:cond delay="0"/>
                      </p:stCondLst>
                      <p:childTnLst>
                        <p:par>
                          <p:cTn id="154" fill="hold">
                            <p:stCondLst>
                              <p:cond delay="0"/>
                            </p:stCondLst>
                            <p:childTnLst>
                              <p:par>
                                <p:cTn id="155" presetID="9" presetClass="emph" presetSubtype="0" nodeType="clickEffect">
                                  <p:stCondLst>
                                    <p:cond delay="0"/>
                                  </p:stCondLst>
                                  <p:childTnLst>
                                    <p:set>
                                      <p:cBhvr rctx="PPT">
                                        <p:cTn id="156" dur="indefinite"/>
                                        <p:tgtEl>
                                          <p:spTgt spid="88"/>
                                        </p:tgtEl>
                                        <p:attrNameLst>
                                          <p:attrName>style.opacity</p:attrName>
                                        </p:attrNameLst>
                                      </p:cBhvr>
                                      <p:to>
                                        <p:strVal val="0.25"/>
                                      </p:to>
                                    </p:set>
                                    <p:animEffect filter="image" prLst="opacity: 0.25">
                                      <p:cBhvr rctx="IE">
                                        <p:cTn id="157" dur="indefinite"/>
                                        <p:tgtEl>
                                          <p:spTgt spid="88"/>
                                        </p:tgtEl>
                                      </p:cBhvr>
                                    </p:animEffect>
                                  </p:childTnLst>
                                </p:cTn>
                              </p:par>
                            </p:childTnLst>
                          </p:cTn>
                        </p:par>
                      </p:childTnLst>
                    </p:cTn>
                  </p:par>
                </p:childTnLst>
              </p:cTn>
              <p:nextCondLst>
                <p:cond evt="onClick" delay="0">
                  <p:tgtEl>
                    <p:spTgt spid="88"/>
                  </p:tgtEl>
                </p:cond>
              </p:nextCondLst>
            </p:seq>
            <p:seq concurrent="1" nextAc="seek">
              <p:cTn id="158" restart="whenNotActive" fill="hold" evtFilter="cancelBubble" nodeType="interactiveSeq">
                <p:stCondLst>
                  <p:cond evt="onClick" delay="0">
                    <p:tgtEl>
                      <p:spTgt spid="91"/>
                    </p:tgtEl>
                  </p:cond>
                </p:stCondLst>
                <p:endSync evt="end" delay="0">
                  <p:rtn val="all"/>
                </p:endSync>
                <p:childTnLst>
                  <p:par>
                    <p:cTn id="159" fill="hold">
                      <p:stCondLst>
                        <p:cond delay="0"/>
                      </p:stCondLst>
                      <p:childTnLst>
                        <p:par>
                          <p:cTn id="160" fill="hold">
                            <p:stCondLst>
                              <p:cond delay="0"/>
                            </p:stCondLst>
                            <p:childTnLst>
                              <p:par>
                                <p:cTn id="161" presetID="9" presetClass="emph" presetSubtype="0" nodeType="clickEffect">
                                  <p:stCondLst>
                                    <p:cond delay="0"/>
                                  </p:stCondLst>
                                  <p:childTnLst>
                                    <p:set>
                                      <p:cBhvr rctx="PPT">
                                        <p:cTn id="162" dur="indefinite"/>
                                        <p:tgtEl>
                                          <p:spTgt spid="91"/>
                                        </p:tgtEl>
                                        <p:attrNameLst>
                                          <p:attrName>style.opacity</p:attrName>
                                        </p:attrNameLst>
                                      </p:cBhvr>
                                      <p:to>
                                        <p:strVal val="0.25"/>
                                      </p:to>
                                    </p:set>
                                    <p:animEffect filter="image" prLst="opacity: 0.25">
                                      <p:cBhvr rctx="IE">
                                        <p:cTn id="163" dur="indefinite"/>
                                        <p:tgtEl>
                                          <p:spTgt spid="91"/>
                                        </p:tgtEl>
                                      </p:cBhvr>
                                    </p:animEffect>
                                  </p:childTnLst>
                                </p:cTn>
                              </p:par>
                            </p:childTnLst>
                          </p:cTn>
                        </p:par>
                      </p:childTnLst>
                    </p:cTn>
                  </p:par>
                </p:childTnLst>
              </p:cTn>
              <p:nextCondLst>
                <p:cond evt="onClick" delay="0">
                  <p:tgtEl>
                    <p:spTgt spid="91"/>
                  </p:tgtEl>
                </p:cond>
              </p:nextCondLst>
            </p:seq>
            <p:seq concurrent="1" nextAc="seek">
              <p:cTn id="164" restart="whenNotActive" fill="hold" evtFilter="cancelBubble" nodeType="interactiveSeq">
                <p:stCondLst>
                  <p:cond evt="onClick" delay="0">
                    <p:tgtEl>
                      <p:spTgt spid="94"/>
                    </p:tgtEl>
                  </p:cond>
                </p:stCondLst>
                <p:endSync evt="end" delay="0">
                  <p:rtn val="all"/>
                </p:endSync>
                <p:childTnLst>
                  <p:par>
                    <p:cTn id="165" fill="hold">
                      <p:stCondLst>
                        <p:cond delay="0"/>
                      </p:stCondLst>
                      <p:childTnLst>
                        <p:par>
                          <p:cTn id="166" fill="hold">
                            <p:stCondLst>
                              <p:cond delay="0"/>
                            </p:stCondLst>
                            <p:childTnLst>
                              <p:par>
                                <p:cTn id="167" presetID="9" presetClass="emph" presetSubtype="0" nodeType="clickEffect">
                                  <p:stCondLst>
                                    <p:cond delay="0"/>
                                  </p:stCondLst>
                                  <p:childTnLst>
                                    <p:set>
                                      <p:cBhvr rctx="PPT">
                                        <p:cTn id="168" dur="indefinite"/>
                                        <p:tgtEl>
                                          <p:spTgt spid="94"/>
                                        </p:tgtEl>
                                        <p:attrNameLst>
                                          <p:attrName>style.opacity</p:attrName>
                                        </p:attrNameLst>
                                      </p:cBhvr>
                                      <p:to>
                                        <p:strVal val="0.25"/>
                                      </p:to>
                                    </p:set>
                                    <p:animEffect filter="image" prLst="opacity: 0.25">
                                      <p:cBhvr rctx="IE">
                                        <p:cTn id="169" dur="indefinite"/>
                                        <p:tgtEl>
                                          <p:spTgt spid="94"/>
                                        </p:tgtEl>
                                      </p:cBhvr>
                                    </p:animEffect>
                                  </p:childTnLst>
                                </p:cTn>
                              </p:par>
                            </p:childTnLst>
                          </p:cTn>
                        </p:par>
                      </p:childTnLst>
                    </p:cTn>
                  </p:par>
                </p:childTnLst>
              </p:cTn>
              <p:nextCondLst>
                <p:cond evt="onClick" delay="0">
                  <p:tgtEl>
                    <p:spTgt spid="9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Inverclyde GIRFEC Pathways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graphicFrame>
        <p:nvGraphicFramePr>
          <p:cNvPr id="10" name="Diagram 9"/>
          <p:cNvGraphicFramePr/>
          <p:nvPr>
            <p:extLst>
              <p:ext uri="{D42A27DB-BD31-4B8C-83A1-F6EECF244321}">
                <p14:modId xmlns:p14="http://schemas.microsoft.com/office/powerpoint/2010/main" val="4176986236"/>
              </p:ext>
            </p:extLst>
          </p:nvPr>
        </p:nvGraphicFramePr>
        <p:xfrm>
          <a:off x="0" y="1627200"/>
          <a:ext cx="9144000"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p:cNvGraphicFramePr/>
          <p:nvPr>
            <p:extLst>
              <p:ext uri="{D42A27DB-BD31-4B8C-83A1-F6EECF244321}">
                <p14:modId xmlns:p14="http://schemas.microsoft.com/office/powerpoint/2010/main" val="741641939"/>
              </p:ext>
            </p:extLst>
          </p:nvPr>
        </p:nvGraphicFramePr>
        <p:xfrm>
          <a:off x="0" y="1628800"/>
          <a:ext cx="9144000" cy="39604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3" name="Group 12"/>
          <p:cNvGrpSpPr/>
          <p:nvPr/>
        </p:nvGrpSpPr>
        <p:grpSpPr>
          <a:xfrm>
            <a:off x="1331640" y="2276872"/>
            <a:ext cx="1267390" cy="506956"/>
            <a:chOff x="2422627" y="682289"/>
            <a:chExt cx="1267390" cy="506956"/>
          </a:xfrm>
        </p:grpSpPr>
        <p:sp>
          <p:nvSpPr>
            <p:cNvPr id="14" name="Chevron 13"/>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5"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16" name="Group 15"/>
          <p:cNvGrpSpPr/>
          <p:nvPr/>
        </p:nvGrpSpPr>
        <p:grpSpPr>
          <a:xfrm>
            <a:off x="2411760" y="2276872"/>
            <a:ext cx="1267390" cy="506956"/>
            <a:chOff x="2422627" y="682289"/>
            <a:chExt cx="1267390" cy="506956"/>
          </a:xfrm>
        </p:grpSpPr>
        <p:sp>
          <p:nvSpPr>
            <p:cNvPr id="17" name="Chevron 16"/>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8"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19" name="Group 18"/>
          <p:cNvGrpSpPr/>
          <p:nvPr/>
        </p:nvGrpSpPr>
        <p:grpSpPr>
          <a:xfrm>
            <a:off x="3491880" y="2276872"/>
            <a:ext cx="1267390" cy="506956"/>
            <a:chOff x="2422627" y="682289"/>
            <a:chExt cx="1267390" cy="506956"/>
          </a:xfrm>
        </p:grpSpPr>
        <p:sp>
          <p:nvSpPr>
            <p:cNvPr id="20" name="Chevron 19"/>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21"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22" name="Group 21"/>
          <p:cNvGrpSpPr/>
          <p:nvPr/>
        </p:nvGrpSpPr>
        <p:grpSpPr>
          <a:xfrm>
            <a:off x="4572000" y="2276872"/>
            <a:ext cx="1267390" cy="506956"/>
            <a:chOff x="2422627" y="682289"/>
            <a:chExt cx="1267390" cy="506956"/>
          </a:xfrm>
        </p:grpSpPr>
        <p:sp>
          <p:nvSpPr>
            <p:cNvPr id="23" name="Chevron 22"/>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24"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25" name="Group 24"/>
          <p:cNvGrpSpPr/>
          <p:nvPr/>
        </p:nvGrpSpPr>
        <p:grpSpPr>
          <a:xfrm>
            <a:off x="5652120" y="2276872"/>
            <a:ext cx="1267390" cy="506956"/>
            <a:chOff x="2422627" y="682289"/>
            <a:chExt cx="1267390" cy="506956"/>
          </a:xfrm>
        </p:grpSpPr>
        <p:sp>
          <p:nvSpPr>
            <p:cNvPr id="26" name="Chevron 25"/>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27"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28" name="Group 27"/>
          <p:cNvGrpSpPr/>
          <p:nvPr/>
        </p:nvGrpSpPr>
        <p:grpSpPr>
          <a:xfrm>
            <a:off x="6732240" y="2276872"/>
            <a:ext cx="1267390" cy="506956"/>
            <a:chOff x="2422627" y="682289"/>
            <a:chExt cx="1267390" cy="506956"/>
          </a:xfrm>
        </p:grpSpPr>
        <p:sp>
          <p:nvSpPr>
            <p:cNvPr id="29" name="Chevron 28"/>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0"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31" name="Group 30"/>
          <p:cNvGrpSpPr/>
          <p:nvPr/>
        </p:nvGrpSpPr>
        <p:grpSpPr>
          <a:xfrm>
            <a:off x="7812360" y="2276872"/>
            <a:ext cx="1267390" cy="506956"/>
            <a:chOff x="2422627" y="682289"/>
            <a:chExt cx="1267390" cy="506956"/>
          </a:xfrm>
        </p:grpSpPr>
        <p:sp>
          <p:nvSpPr>
            <p:cNvPr id="32" name="Chevron 31"/>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3"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34" name="Group 33"/>
          <p:cNvGrpSpPr/>
          <p:nvPr/>
        </p:nvGrpSpPr>
        <p:grpSpPr>
          <a:xfrm>
            <a:off x="1331640" y="2996952"/>
            <a:ext cx="1267390" cy="506956"/>
            <a:chOff x="2422627" y="682289"/>
            <a:chExt cx="1267390" cy="506956"/>
          </a:xfrm>
        </p:grpSpPr>
        <p:sp>
          <p:nvSpPr>
            <p:cNvPr id="35" name="Chevron 34"/>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6"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37" name="Group 36"/>
          <p:cNvGrpSpPr/>
          <p:nvPr/>
        </p:nvGrpSpPr>
        <p:grpSpPr>
          <a:xfrm>
            <a:off x="2411760" y="2996952"/>
            <a:ext cx="1267390" cy="506956"/>
            <a:chOff x="2422627" y="682289"/>
            <a:chExt cx="1267390" cy="506956"/>
          </a:xfrm>
        </p:grpSpPr>
        <p:sp>
          <p:nvSpPr>
            <p:cNvPr id="38" name="Chevron 37"/>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39"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0" name="Group 39"/>
          <p:cNvGrpSpPr/>
          <p:nvPr/>
        </p:nvGrpSpPr>
        <p:grpSpPr>
          <a:xfrm>
            <a:off x="3491880" y="2996952"/>
            <a:ext cx="1267390" cy="506956"/>
            <a:chOff x="2422627" y="682289"/>
            <a:chExt cx="1267390" cy="506956"/>
          </a:xfrm>
        </p:grpSpPr>
        <p:sp>
          <p:nvSpPr>
            <p:cNvPr id="41" name="Chevron 40"/>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42"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3" name="Group 42"/>
          <p:cNvGrpSpPr/>
          <p:nvPr/>
        </p:nvGrpSpPr>
        <p:grpSpPr>
          <a:xfrm>
            <a:off x="4572000" y="2996952"/>
            <a:ext cx="1267390" cy="506956"/>
            <a:chOff x="2422627" y="682289"/>
            <a:chExt cx="1267390" cy="506956"/>
          </a:xfrm>
        </p:grpSpPr>
        <p:sp>
          <p:nvSpPr>
            <p:cNvPr id="44" name="Chevron 43"/>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45"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6" name="Group 45"/>
          <p:cNvGrpSpPr/>
          <p:nvPr/>
        </p:nvGrpSpPr>
        <p:grpSpPr>
          <a:xfrm>
            <a:off x="5652120" y="2996952"/>
            <a:ext cx="1267390" cy="506956"/>
            <a:chOff x="2422627" y="682289"/>
            <a:chExt cx="1267390" cy="506956"/>
          </a:xfrm>
        </p:grpSpPr>
        <p:sp>
          <p:nvSpPr>
            <p:cNvPr id="47" name="Chevron 46"/>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48"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49" name="Group 48"/>
          <p:cNvGrpSpPr/>
          <p:nvPr/>
        </p:nvGrpSpPr>
        <p:grpSpPr>
          <a:xfrm>
            <a:off x="6732240" y="2996952"/>
            <a:ext cx="1267390" cy="506956"/>
            <a:chOff x="2422627" y="682289"/>
            <a:chExt cx="1267390" cy="506956"/>
          </a:xfrm>
        </p:grpSpPr>
        <p:sp>
          <p:nvSpPr>
            <p:cNvPr id="50" name="Chevron 49"/>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51"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52" name="Group 51"/>
          <p:cNvGrpSpPr/>
          <p:nvPr/>
        </p:nvGrpSpPr>
        <p:grpSpPr>
          <a:xfrm>
            <a:off x="7812360" y="2996952"/>
            <a:ext cx="1267390" cy="506956"/>
            <a:chOff x="2422627" y="682289"/>
            <a:chExt cx="1267390" cy="506956"/>
          </a:xfrm>
        </p:grpSpPr>
        <p:sp>
          <p:nvSpPr>
            <p:cNvPr id="53" name="Chevron 52"/>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54"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55" name="Group 54"/>
          <p:cNvGrpSpPr/>
          <p:nvPr/>
        </p:nvGrpSpPr>
        <p:grpSpPr>
          <a:xfrm>
            <a:off x="1369302" y="3717032"/>
            <a:ext cx="1267390" cy="506956"/>
            <a:chOff x="2422627" y="682289"/>
            <a:chExt cx="1267390" cy="506956"/>
          </a:xfrm>
        </p:grpSpPr>
        <p:sp>
          <p:nvSpPr>
            <p:cNvPr id="56" name="Chevron 55"/>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57"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58" name="Group 57"/>
          <p:cNvGrpSpPr/>
          <p:nvPr/>
        </p:nvGrpSpPr>
        <p:grpSpPr>
          <a:xfrm>
            <a:off x="2449422" y="3717032"/>
            <a:ext cx="1267390" cy="506956"/>
            <a:chOff x="2422627" y="682289"/>
            <a:chExt cx="1267390" cy="506956"/>
          </a:xfrm>
        </p:grpSpPr>
        <p:sp>
          <p:nvSpPr>
            <p:cNvPr id="59" name="Chevron 58"/>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0"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61" name="Group 60"/>
          <p:cNvGrpSpPr/>
          <p:nvPr/>
        </p:nvGrpSpPr>
        <p:grpSpPr>
          <a:xfrm>
            <a:off x="3529542" y="3717032"/>
            <a:ext cx="1267390" cy="506956"/>
            <a:chOff x="2422627" y="682289"/>
            <a:chExt cx="1267390" cy="506956"/>
          </a:xfrm>
        </p:grpSpPr>
        <p:sp>
          <p:nvSpPr>
            <p:cNvPr id="62" name="Chevron 61"/>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3"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64" name="Group 63"/>
          <p:cNvGrpSpPr/>
          <p:nvPr/>
        </p:nvGrpSpPr>
        <p:grpSpPr>
          <a:xfrm>
            <a:off x="4609662" y="3717032"/>
            <a:ext cx="1267390" cy="506956"/>
            <a:chOff x="2422627" y="682289"/>
            <a:chExt cx="1267390" cy="506956"/>
          </a:xfrm>
        </p:grpSpPr>
        <p:sp>
          <p:nvSpPr>
            <p:cNvPr id="65" name="Chevron 64"/>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6"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67" name="Group 66"/>
          <p:cNvGrpSpPr/>
          <p:nvPr/>
        </p:nvGrpSpPr>
        <p:grpSpPr>
          <a:xfrm>
            <a:off x="5689782" y="3717032"/>
            <a:ext cx="1267390" cy="506956"/>
            <a:chOff x="2422627" y="682289"/>
            <a:chExt cx="1267390" cy="506956"/>
          </a:xfrm>
        </p:grpSpPr>
        <p:sp>
          <p:nvSpPr>
            <p:cNvPr id="68" name="Chevron 67"/>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69"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0" name="Group 69"/>
          <p:cNvGrpSpPr/>
          <p:nvPr/>
        </p:nvGrpSpPr>
        <p:grpSpPr>
          <a:xfrm>
            <a:off x="6769902" y="3717032"/>
            <a:ext cx="1267390" cy="506956"/>
            <a:chOff x="2422627" y="682289"/>
            <a:chExt cx="1267390" cy="506956"/>
          </a:xfrm>
        </p:grpSpPr>
        <p:sp>
          <p:nvSpPr>
            <p:cNvPr id="71" name="Chevron 70"/>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72"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3" name="Group 72"/>
          <p:cNvGrpSpPr/>
          <p:nvPr/>
        </p:nvGrpSpPr>
        <p:grpSpPr>
          <a:xfrm>
            <a:off x="7850022" y="3717032"/>
            <a:ext cx="1267390" cy="506956"/>
            <a:chOff x="2422627" y="682289"/>
            <a:chExt cx="1267390" cy="506956"/>
          </a:xfrm>
        </p:grpSpPr>
        <p:sp>
          <p:nvSpPr>
            <p:cNvPr id="74" name="Chevron 73"/>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75"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6" name="Group 75"/>
          <p:cNvGrpSpPr/>
          <p:nvPr/>
        </p:nvGrpSpPr>
        <p:grpSpPr>
          <a:xfrm>
            <a:off x="1331640" y="4437112"/>
            <a:ext cx="1267390" cy="506956"/>
            <a:chOff x="2422627" y="682289"/>
            <a:chExt cx="1267390" cy="506956"/>
          </a:xfrm>
        </p:grpSpPr>
        <p:sp>
          <p:nvSpPr>
            <p:cNvPr id="77" name="Chevron 76"/>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78"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79" name="Group 78"/>
          <p:cNvGrpSpPr/>
          <p:nvPr/>
        </p:nvGrpSpPr>
        <p:grpSpPr>
          <a:xfrm>
            <a:off x="2411760" y="4437112"/>
            <a:ext cx="1267390" cy="506956"/>
            <a:chOff x="2422627" y="682289"/>
            <a:chExt cx="1267390" cy="506956"/>
          </a:xfrm>
        </p:grpSpPr>
        <p:sp>
          <p:nvSpPr>
            <p:cNvPr id="80" name="Chevron 79"/>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81"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82" name="Group 81"/>
          <p:cNvGrpSpPr/>
          <p:nvPr/>
        </p:nvGrpSpPr>
        <p:grpSpPr>
          <a:xfrm>
            <a:off x="3491880" y="4437112"/>
            <a:ext cx="1267390" cy="506956"/>
            <a:chOff x="2422627" y="682289"/>
            <a:chExt cx="1267390" cy="506956"/>
          </a:xfrm>
        </p:grpSpPr>
        <p:sp>
          <p:nvSpPr>
            <p:cNvPr id="83" name="Chevron 82"/>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84"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85" name="Group 84"/>
          <p:cNvGrpSpPr/>
          <p:nvPr/>
        </p:nvGrpSpPr>
        <p:grpSpPr>
          <a:xfrm>
            <a:off x="4572000" y="4437112"/>
            <a:ext cx="1267390" cy="506956"/>
            <a:chOff x="2422627" y="682289"/>
            <a:chExt cx="1267390" cy="506956"/>
          </a:xfrm>
        </p:grpSpPr>
        <p:sp>
          <p:nvSpPr>
            <p:cNvPr id="86" name="Chevron 85"/>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87"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88" name="Group 87"/>
          <p:cNvGrpSpPr/>
          <p:nvPr/>
        </p:nvGrpSpPr>
        <p:grpSpPr>
          <a:xfrm>
            <a:off x="5652120" y="4437112"/>
            <a:ext cx="1267390" cy="506956"/>
            <a:chOff x="2422627" y="682289"/>
            <a:chExt cx="1267390" cy="506956"/>
          </a:xfrm>
        </p:grpSpPr>
        <p:sp>
          <p:nvSpPr>
            <p:cNvPr id="89" name="Chevron 88"/>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90"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91" name="Group 90"/>
          <p:cNvGrpSpPr/>
          <p:nvPr/>
        </p:nvGrpSpPr>
        <p:grpSpPr>
          <a:xfrm>
            <a:off x="6732240" y="4437112"/>
            <a:ext cx="1267390" cy="506956"/>
            <a:chOff x="2422627" y="682289"/>
            <a:chExt cx="1267390" cy="506956"/>
          </a:xfrm>
        </p:grpSpPr>
        <p:sp>
          <p:nvSpPr>
            <p:cNvPr id="92" name="Chevron 91"/>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93"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grpSp>
        <p:nvGrpSpPr>
          <p:cNvPr id="94" name="Group 93"/>
          <p:cNvGrpSpPr/>
          <p:nvPr/>
        </p:nvGrpSpPr>
        <p:grpSpPr>
          <a:xfrm>
            <a:off x="7812360" y="4437112"/>
            <a:ext cx="1267390" cy="506956"/>
            <a:chOff x="2422627" y="682289"/>
            <a:chExt cx="1267390" cy="506956"/>
          </a:xfrm>
        </p:grpSpPr>
        <p:sp>
          <p:nvSpPr>
            <p:cNvPr id="95" name="Chevron 94"/>
            <p:cNvSpPr/>
            <p:nvPr/>
          </p:nvSpPr>
          <p:spPr>
            <a:xfrm>
              <a:off x="2422627" y="682289"/>
              <a:ext cx="1267390" cy="506956"/>
            </a:xfrm>
            <a:prstGeom prst="chevron">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96" name="Chevron 4"/>
            <p:cNvSpPr/>
            <p:nvPr/>
          </p:nvSpPr>
          <p:spPr>
            <a:xfrm>
              <a:off x="2676105" y="682289"/>
              <a:ext cx="760434" cy="506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endParaRPr lang="en-GB" sz="3500" kern="1200" dirty="0">
                <a:latin typeface="Arial" panose="020B0604020202020204" pitchFamily="34" charset="0"/>
                <a:cs typeface="Arial" panose="020B0604020202020204" pitchFamily="34" charset="0"/>
              </a:endParaRPr>
            </a:p>
          </p:txBody>
        </p:sp>
      </p:grpSp>
      <p:sp>
        <p:nvSpPr>
          <p:cNvPr id="97" name="Action Button: Home 96">
            <a:hlinkClick r:id="rId14"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98" name="Action Button: Return 97">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80900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3"/>
                                        </p:tgtEl>
                                        <p:attrNameLst>
                                          <p:attrName>style.opacity</p:attrName>
                                        </p:attrNameLst>
                                      </p:cBhvr>
                                      <p:to>
                                        <p:strVal val="0.25"/>
                                      </p:to>
                                    </p:set>
                                    <p:animEffect filter="image" prLst="opacity: 0.25">
                                      <p:cBhvr rctx="IE">
                                        <p:cTn id="7" dur="indefinite"/>
                                        <p:tgtEl>
                                          <p:spTgt spid="13"/>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6"/>
                                        </p:tgtEl>
                                        <p:attrNameLst>
                                          <p:attrName>style.opacity</p:attrName>
                                        </p:attrNameLst>
                                      </p:cBhvr>
                                      <p:to>
                                        <p:strVal val="0.25"/>
                                      </p:to>
                                    </p:set>
                                    <p:animEffect filter="image" prLst="opacity: 0.25">
                                      <p:cBhvr rctx="IE">
                                        <p:cTn id="13" dur="indefinite"/>
                                        <p:tgtEl>
                                          <p:spTgt spid="16"/>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9"/>
                                        </p:tgtEl>
                                        <p:attrNameLst>
                                          <p:attrName>style.opacity</p:attrName>
                                        </p:attrNameLst>
                                      </p:cBhvr>
                                      <p:to>
                                        <p:strVal val="0.25"/>
                                      </p:to>
                                    </p:set>
                                    <p:animEffect filter="image" prLst="opacity: 0.25">
                                      <p:cBhvr rctx="IE">
                                        <p:cTn id="19" dur="indefinite"/>
                                        <p:tgtEl>
                                          <p:spTgt spid="19"/>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22"/>
                                        </p:tgtEl>
                                        <p:attrNameLst>
                                          <p:attrName>style.opacity</p:attrName>
                                        </p:attrNameLst>
                                      </p:cBhvr>
                                      <p:to>
                                        <p:strVal val="0.25"/>
                                      </p:to>
                                    </p:set>
                                    <p:animEffect filter="image" prLst="opacity: 0.25">
                                      <p:cBhvr rctx="IE">
                                        <p:cTn id="25" dur="indefinite"/>
                                        <p:tgtEl>
                                          <p:spTgt spid="22"/>
                                        </p:tgtEl>
                                      </p:cBhvr>
                                    </p:animEffec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9" presetClass="emph" presetSubtype="0" nodeType="clickEffect">
                                  <p:stCondLst>
                                    <p:cond delay="0"/>
                                  </p:stCondLst>
                                  <p:childTnLst>
                                    <p:set>
                                      <p:cBhvr rctx="PPT">
                                        <p:cTn id="30" dur="indefinite"/>
                                        <p:tgtEl>
                                          <p:spTgt spid="25"/>
                                        </p:tgtEl>
                                        <p:attrNameLst>
                                          <p:attrName>style.opacity</p:attrName>
                                        </p:attrNameLst>
                                      </p:cBhvr>
                                      <p:to>
                                        <p:strVal val="0.25"/>
                                      </p:to>
                                    </p:set>
                                    <p:animEffect filter="image" prLst="opacity: 0.25">
                                      <p:cBhvr rctx="IE">
                                        <p:cTn id="31" dur="indefinite"/>
                                        <p:tgtEl>
                                          <p:spTgt spid="25"/>
                                        </p:tgtEl>
                                      </p:cBhvr>
                                    </p:animEffec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28"/>
                                        </p:tgtEl>
                                        <p:attrNameLst>
                                          <p:attrName>style.opacity</p:attrName>
                                        </p:attrNameLst>
                                      </p:cBhvr>
                                      <p:to>
                                        <p:strVal val="0.5"/>
                                      </p:to>
                                    </p:set>
                                    <p:animEffect filter="image" prLst="opacity: 0.5">
                                      <p:cBhvr rctx="IE">
                                        <p:cTn id="37" dur="indefinite"/>
                                        <p:tgtEl>
                                          <p:spTgt spid="28"/>
                                        </p:tgtEl>
                                      </p:cBhvr>
                                    </p:animEffec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9" presetClass="emph" presetSubtype="0" nodeType="clickEffect">
                                  <p:stCondLst>
                                    <p:cond delay="0"/>
                                  </p:stCondLst>
                                  <p:childTnLst>
                                    <p:set>
                                      <p:cBhvr rctx="PPT">
                                        <p:cTn id="42" dur="indefinite"/>
                                        <p:tgtEl>
                                          <p:spTgt spid="31"/>
                                        </p:tgtEl>
                                        <p:attrNameLst>
                                          <p:attrName>style.opacity</p:attrName>
                                        </p:attrNameLst>
                                      </p:cBhvr>
                                      <p:to>
                                        <p:strVal val="0.25"/>
                                      </p:to>
                                    </p:set>
                                    <p:animEffect filter="image" prLst="opacity: 0.25">
                                      <p:cBhvr rctx="IE">
                                        <p:cTn id="43" dur="indefinite"/>
                                        <p:tgtEl>
                                          <p:spTgt spid="31"/>
                                        </p:tgtEl>
                                      </p:cBhvr>
                                    </p:animEffect>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4"/>
                    </p:tgtEl>
                  </p:cond>
                </p:stCondLst>
                <p:endSync evt="end" delay="0">
                  <p:rtn val="all"/>
                </p:endSync>
                <p:childTnLst>
                  <p:par>
                    <p:cTn id="45" fill="hold">
                      <p:stCondLst>
                        <p:cond delay="0"/>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34"/>
                                        </p:tgtEl>
                                        <p:attrNameLst>
                                          <p:attrName>style.opacity</p:attrName>
                                        </p:attrNameLst>
                                      </p:cBhvr>
                                      <p:to>
                                        <p:strVal val="0.25"/>
                                      </p:to>
                                    </p:set>
                                    <p:animEffect filter="image" prLst="opacity: 0.25">
                                      <p:cBhvr rctx="IE">
                                        <p:cTn id="49" dur="indefinite"/>
                                        <p:tgtEl>
                                          <p:spTgt spid="34"/>
                                        </p:tgtEl>
                                      </p:cBhvr>
                                    </p:animEffect>
                                  </p:childTnLst>
                                </p:cTn>
                              </p:par>
                            </p:childTnLst>
                          </p:cTn>
                        </p:par>
                      </p:childTnLst>
                    </p:cTn>
                  </p:par>
                </p:childTnLst>
              </p:cTn>
              <p:nextCondLst>
                <p:cond evt="onClick" delay="0">
                  <p:tgtEl>
                    <p:spTgt spid="34"/>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9" presetClass="emph" presetSubtype="0" nodeType="clickEffect">
                                  <p:stCondLst>
                                    <p:cond delay="0"/>
                                  </p:stCondLst>
                                  <p:childTnLst>
                                    <p:set>
                                      <p:cBhvr rctx="PPT">
                                        <p:cTn id="54" dur="indefinite"/>
                                        <p:tgtEl>
                                          <p:spTgt spid="37"/>
                                        </p:tgtEl>
                                        <p:attrNameLst>
                                          <p:attrName>style.opacity</p:attrName>
                                        </p:attrNameLst>
                                      </p:cBhvr>
                                      <p:to>
                                        <p:strVal val="0.25"/>
                                      </p:to>
                                    </p:set>
                                    <p:animEffect filter="image" prLst="opacity: 0.25">
                                      <p:cBhvr rctx="IE">
                                        <p:cTn id="55" dur="indefinite"/>
                                        <p:tgtEl>
                                          <p:spTgt spid="37"/>
                                        </p:tgtEl>
                                      </p:cBhvr>
                                    </p:animEffect>
                                  </p:childTnLst>
                                </p:cTn>
                              </p:par>
                            </p:childTnLst>
                          </p:cTn>
                        </p:par>
                      </p:childTnLst>
                    </p:cTn>
                  </p:par>
                </p:childTnLst>
              </p:cTn>
              <p:nextCondLst>
                <p:cond evt="onClick" delay="0">
                  <p:tgtEl>
                    <p:spTgt spid="37"/>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p:stCondLst>
                        <p:cond delay="0"/>
                      </p:stCondLst>
                      <p:childTnLst>
                        <p:par>
                          <p:cTn id="58" fill="hold">
                            <p:stCondLst>
                              <p:cond delay="0"/>
                            </p:stCondLst>
                            <p:childTnLst>
                              <p:par>
                                <p:cTn id="59" presetID="9" presetClass="emph" presetSubtype="0" nodeType="clickEffect">
                                  <p:stCondLst>
                                    <p:cond delay="0"/>
                                  </p:stCondLst>
                                  <p:childTnLst>
                                    <p:set>
                                      <p:cBhvr rctx="PPT">
                                        <p:cTn id="60" dur="indefinite"/>
                                        <p:tgtEl>
                                          <p:spTgt spid="40"/>
                                        </p:tgtEl>
                                        <p:attrNameLst>
                                          <p:attrName>style.opacity</p:attrName>
                                        </p:attrNameLst>
                                      </p:cBhvr>
                                      <p:to>
                                        <p:strVal val="0.25"/>
                                      </p:to>
                                    </p:set>
                                    <p:animEffect filter="image" prLst="opacity: 0.25">
                                      <p:cBhvr rctx="IE">
                                        <p:cTn id="61" dur="indefinite"/>
                                        <p:tgtEl>
                                          <p:spTgt spid="40"/>
                                        </p:tgtEl>
                                      </p:cBhvr>
                                    </p:animEffect>
                                  </p:childTnLst>
                                </p:cTn>
                              </p:par>
                            </p:childTnLst>
                          </p:cTn>
                        </p:par>
                      </p:childTnLst>
                    </p:cTn>
                  </p:par>
                </p:childTnLst>
              </p:cTn>
              <p:nextCondLst>
                <p:cond evt="onClick" delay="0">
                  <p:tgtEl>
                    <p:spTgt spid="40"/>
                  </p:tgtEl>
                </p:cond>
              </p:nextCondLst>
            </p:seq>
            <p:seq concurrent="1" nextAc="seek">
              <p:cTn id="62" restart="whenNotActive" fill="hold" evtFilter="cancelBubble" nodeType="interactiveSeq">
                <p:stCondLst>
                  <p:cond evt="onClick" delay="0">
                    <p:tgtEl>
                      <p:spTgt spid="43"/>
                    </p:tgtEl>
                  </p:cond>
                </p:stCondLst>
                <p:endSync evt="end" delay="0">
                  <p:rtn val="all"/>
                </p:endSync>
                <p:childTnLst>
                  <p:par>
                    <p:cTn id="63" fill="hold">
                      <p:stCondLst>
                        <p:cond delay="0"/>
                      </p:stCondLst>
                      <p:childTnLst>
                        <p:par>
                          <p:cTn id="64" fill="hold">
                            <p:stCondLst>
                              <p:cond delay="0"/>
                            </p:stCondLst>
                            <p:childTnLst>
                              <p:par>
                                <p:cTn id="65" presetID="9" presetClass="emph" presetSubtype="0" nodeType="clickEffect">
                                  <p:stCondLst>
                                    <p:cond delay="0"/>
                                  </p:stCondLst>
                                  <p:childTnLst>
                                    <p:set>
                                      <p:cBhvr rctx="PPT">
                                        <p:cTn id="66" dur="indefinite"/>
                                        <p:tgtEl>
                                          <p:spTgt spid="43"/>
                                        </p:tgtEl>
                                        <p:attrNameLst>
                                          <p:attrName>style.opacity</p:attrName>
                                        </p:attrNameLst>
                                      </p:cBhvr>
                                      <p:to>
                                        <p:strVal val="0.25"/>
                                      </p:to>
                                    </p:set>
                                    <p:animEffect filter="image" prLst="opacity: 0.25">
                                      <p:cBhvr rctx="IE">
                                        <p:cTn id="67" dur="indefinite"/>
                                        <p:tgtEl>
                                          <p:spTgt spid="43"/>
                                        </p:tgtEl>
                                      </p:cBhvr>
                                    </p:animEffect>
                                  </p:childTnLst>
                                </p:cTn>
                              </p:par>
                            </p:childTnLst>
                          </p:cTn>
                        </p:par>
                      </p:childTnLst>
                    </p:cTn>
                  </p:par>
                </p:childTnLst>
              </p:cTn>
              <p:nextCondLst>
                <p:cond evt="onClick" delay="0">
                  <p:tgtEl>
                    <p:spTgt spid="43"/>
                  </p:tgtEl>
                </p:cond>
              </p:nextCondLst>
            </p:seq>
            <p:seq concurrent="1" nextAc="seek">
              <p:cTn id="68" restart="whenNotActive" fill="hold" evtFilter="cancelBubble" nodeType="interactiveSeq">
                <p:stCondLst>
                  <p:cond evt="onClick" delay="0">
                    <p:tgtEl>
                      <p:spTgt spid="46"/>
                    </p:tgtEl>
                  </p:cond>
                </p:stCondLst>
                <p:endSync evt="end" delay="0">
                  <p:rtn val="all"/>
                </p:endSync>
                <p:childTnLst>
                  <p:par>
                    <p:cTn id="69" fill="hold">
                      <p:stCondLst>
                        <p:cond delay="0"/>
                      </p:stCondLst>
                      <p:childTnLst>
                        <p:par>
                          <p:cTn id="70" fill="hold">
                            <p:stCondLst>
                              <p:cond delay="0"/>
                            </p:stCondLst>
                            <p:childTnLst>
                              <p:par>
                                <p:cTn id="71" presetID="9" presetClass="emph" presetSubtype="0" nodeType="clickEffect">
                                  <p:stCondLst>
                                    <p:cond delay="0"/>
                                  </p:stCondLst>
                                  <p:childTnLst>
                                    <p:set>
                                      <p:cBhvr rctx="PPT">
                                        <p:cTn id="72" dur="indefinite"/>
                                        <p:tgtEl>
                                          <p:spTgt spid="46"/>
                                        </p:tgtEl>
                                        <p:attrNameLst>
                                          <p:attrName>style.opacity</p:attrName>
                                        </p:attrNameLst>
                                      </p:cBhvr>
                                      <p:to>
                                        <p:strVal val="0.25"/>
                                      </p:to>
                                    </p:set>
                                    <p:animEffect filter="image" prLst="opacity: 0.25">
                                      <p:cBhvr rctx="IE">
                                        <p:cTn id="73" dur="indefinite"/>
                                        <p:tgtEl>
                                          <p:spTgt spid="46"/>
                                        </p:tgtEl>
                                      </p:cBhvr>
                                    </p:animEffect>
                                  </p:childTnLst>
                                </p:cTn>
                              </p:par>
                            </p:childTnLst>
                          </p:cTn>
                        </p:par>
                      </p:childTnLst>
                    </p:cTn>
                  </p:par>
                </p:childTnLst>
              </p:cTn>
              <p:nextCondLst>
                <p:cond evt="onClick" delay="0">
                  <p:tgtEl>
                    <p:spTgt spid="46"/>
                  </p:tgtEl>
                </p:cond>
              </p:nextCondLst>
            </p:seq>
            <p:seq concurrent="1" nextAc="seek">
              <p:cTn id="74" restart="whenNotActive" fill="hold" evtFilter="cancelBubble" nodeType="interactiveSeq">
                <p:stCondLst>
                  <p:cond evt="onClick" delay="0">
                    <p:tgtEl>
                      <p:spTgt spid="49"/>
                    </p:tgtEl>
                  </p:cond>
                </p:stCondLst>
                <p:endSync evt="end" delay="0">
                  <p:rtn val="all"/>
                </p:endSync>
                <p:childTnLst>
                  <p:par>
                    <p:cTn id="75" fill="hold">
                      <p:stCondLst>
                        <p:cond delay="0"/>
                      </p:stCondLst>
                      <p:childTnLst>
                        <p:par>
                          <p:cTn id="76" fill="hold">
                            <p:stCondLst>
                              <p:cond delay="0"/>
                            </p:stCondLst>
                            <p:childTnLst>
                              <p:par>
                                <p:cTn id="77" presetID="9" presetClass="emph" presetSubtype="0" nodeType="clickEffect">
                                  <p:stCondLst>
                                    <p:cond delay="0"/>
                                  </p:stCondLst>
                                  <p:childTnLst>
                                    <p:set>
                                      <p:cBhvr rctx="PPT">
                                        <p:cTn id="78" dur="indefinite"/>
                                        <p:tgtEl>
                                          <p:spTgt spid="49"/>
                                        </p:tgtEl>
                                        <p:attrNameLst>
                                          <p:attrName>style.opacity</p:attrName>
                                        </p:attrNameLst>
                                      </p:cBhvr>
                                      <p:to>
                                        <p:strVal val="0.25"/>
                                      </p:to>
                                    </p:set>
                                    <p:animEffect filter="image" prLst="opacity: 0.25">
                                      <p:cBhvr rctx="IE">
                                        <p:cTn id="79" dur="indefinite"/>
                                        <p:tgtEl>
                                          <p:spTgt spid="49"/>
                                        </p:tgtEl>
                                      </p:cBhvr>
                                    </p:animEffect>
                                  </p:childTnLst>
                                </p:cTn>
                              </p:par>
                            </p:childTnLst>
                          </p:cTn>
                        </p:par>
                      </p:childTnLst>
                    </p:cTn>
                  </p:par>
                </p:childTnLst>
              </p:cTn>
              <p:nextCondLst>
                <p:cond evt="onClick" delay="0">
                  <p:tgtEl>
                    <p:spTgt spid="49"/>
                  </p:tgtEl>
                </p:cond>
              </p:nextCondLst>
            </p:seq>
            <p:seq concurrent="1" nextAc="seek">
              <p:cTn id="80" restart="whenNotActive" fill="hold" evtFilter="cancelBubble" nodeType="interactiveSeq">
                <p:stCondLst>
                  <p:cond evt="onClick" delay="0">
                    <p:tgtEl>
                      <p:spTgt spid="52"/>
                    </p:tgtEl>
                  </p:cond>
                </p:stCondLst>
                <p:endSync evt="end" delay="0">
                  <p:rtn val="all"/>
                </p:endSync>
                <p:childTnLst>
                  <p:par>
                    <p:cTn id="81" fill="hold">
                      <p:stCondLst>
                        <p:cond delay="0"/>
                      </p:stCondLst>
                      <p:childTnLst>
                        <p:par>
                          <p:cTn id="82" fill="hold">
                            <p:stCondLst>
                              <p:cond delay="0"/>
                            </p:stCondLst>
                            <p:childTnLst>
                              <p:par>
                                <p:cTn id="83" presetID="9" presetClass="emph" presetSubtype="0" nodeType="clickEffect">
                                  <p:stCondLst>
                                    <p:cond delay="0"/>
                                  </p:stCondLst>
                                  <p:childTnLst>
                                    <p:set>
                                      <p:cBhvr rctx="PPT">
                                        <p:cTn id="84" dur="indefinite"/>
                                        <p:tgtEl>
                                          <p:spTgt spid="52"/>
                                        </p:tgtEl>
                                        <p:attrNameLst>
                                          <p:attrName>style.opacity</p:attrName>
                                        </p:attrNameLst>
                                      </p:cBhvr>
                                      <p:to>
                                        <p:strVal val="0.25"/>
                                      </p:to>
                                    </p:set>
                                    <p:animEffect filter="image" prLst="opacity: 0.25">
                                      <p:cBhvr rctx="IE">
                                        <p:cTn id="85" dur="indefinite"/>
                                        <p:tgtEl>
                                          <p:spTgt spid="52"/>
                                        </p:tgtEl>
                                      </p:cBhvr>
                                    </p:animEffect>
                                  </p:childTnLst>
                                </p:cTn>
                              </p:par>
                            </p:childTnLst>
                          </p:cTn>
                        </p:par>
                      </p:childTnLst>
                    </p:cTn>
                  </p:par>
                </p:childTnLst>
              </p:cTn>
              <p:nextCondLst>
                <p:cond evt="onClick" delay="0">
                  <p:tgtEl>
                    <p:spTgt spid="52"/>
                  </p:tgtEl>
                </p:cond>
              </p:nextCondLst>
            </p:seq>
            <p:seq concurrent="1" nextAc="seek">
              <p:cTn id="86" restart="whenNotActive" fill="hold" evtFilter="cancelBubble" nodeType="interactiveSeq">
                <p:stCondLst>
                  <p:cond evt="onClick" delay="0">
                    <p:tgtEl>
                      <p:spTgt spid="55"/>
                    </p:tgtEl>
                  </p:cond>
                </p:stCondLst>
                <p:endSync evt="end" delay="0">
                  <p:rtn val="all"/>
                </p:endSync>
                <p:childTnLst>
                  <p:par>
                    <p:cTn id="87" fill="hold">
                      <p:stCondLst>
                        <p:cond delay="0"/>
                      </p:stCondLst>
                      <p:childTnLst>
                        <p:par>
                          <p:cTn id="88" fill="hold">
                            <p:stCondLst>
                              <p:cond delay="0"/>
                            </p:stCondLst>
                            <p:childTnLst>
                              <p:par>
                                <p:cTn id="89" presetID="9" presetClass="emph" presetSubtype="0" nodeType="clickEffect">
                                  <p:stCondLst>
                                    <p:cond delay="0"/>
                                  </p:stCondLst>
                                  <p:childTnLst>
                                    <p:set>
                                      <p:cBhvr rctx="PPT">
                                        <p:cTn id="90" dur="indefinite"/>
                                        <p:tgtEl>
                                          <p:spTgt spid="55"/>
                                        </p:tgtEl>
                                        <p:attrNameLst>
                                          <p:attrName>style.opacity</p:attrName>
                                        </p:attrNameLst>
                                      </p:cBhvr>
                                      <p:to>
                                        <p:strVal val="0.25"/>
                                      </p:to>
                                    </p:set>
                                    <p:animEffect filter="image" prLst="opacity: 0.25">
                                      <p:cBhvr rctx="IE">
                                        <p:cTn id="91" dur="indefinite"/>
                                        <p:tgtEl>
                                          <p:spTgt spid="55"/>
                                        </p:tgtEl>
                                      </p:cBhvr>
                                    </p:animEffect>
                                  </p:childTnLst>
                                </p:cTn>
                              </p:par>
                            </p:childTnLst>
                          </p:cTn>
                        </p:par>
                      </p:childTnLst>
                    </p:cTn>
                  </p:par>
                </p:childTnLst>
              </p:cTn>
              <p:nextCondLst>
                <p:cond evt="onClick" delay="0">
                  <p:tgtEl>
                    <p:spTgt spid="55"/>
                  </p:tgtEl>
                </p:cond>
              </p:nextCondLst>
            </p:seq>
            <p:seq concurrent="1" nextAc="seek">
              <p:cTn id="92" restart="whenNotActive" fill="hold" evtFilter="cancelBubble" nodeType="interactiveSeq">
                <p:stCondLst>
                  <p:cond evt="onClick" delay="0">
                    <p:tgtEl>
                      <p:spTgt spid="58"/>
                    </p:tgtEl>
                  </p:cond>
                </p:stCondLst>
                <p:endSync evt="end" delay="0">
                  <p:rtn val="all"/>
                </p:endSync>
                <p:childTnLst>
                  <p:par>
                    <p:cTn id="93" fill="hold">
                      <p:stCondLst>
                        <p:cond delay="0"/>
                      </p:stCondLst>
                      <p:childTnLst>
                        <p:par>
                          <p:cTn id="94" fill="hold">
                            <p:stCondLst>
                              <p:cond delay="0"/>
                            </p:stCondLst>
                            <p:childTnLst>
                              <p:par>
                                <p:cTn id="95" presetID="9" presetClass="emph" presetSubtype="0" nodeType="clickEffect">
                                  <p:stCondLst>
                                    <p:cond delay="0"/>
                                  </p:stCondLst>
                                  <p:childTnLst>
                                    <p:set>
                                      <p:cBhvr rctx="PPT">
                                        <p:cTn id="96" dur="indefinite"/>
                                        <p:tgtEl>
                                          <p:spTgt spid="58"/>
                                        </p:tgtEl>
                                        <p:attrNameLst>
                                          <p:attrName>style.opacity</p:attrName>
                                        </p:attrNameLst>
                                      </p:cBhvr>
                                      <p:to>
                                        <p:strVal val="0.25"/>
                                      </p:to>
                                    </p:set>
                                    <p:animEffect filter="image" prLst="opacity: 0.25">
                                      <p:cBhvr rctx="IE">
                                        <p:cTn id="97" dur="indefinite"/>
                                        <p:tgtEl>
                                          <p:spTgt spid="58"/>
                                        </p:tgtEl>
                                      </p:cBhvr>
                                    </p:animEffect>
                                  </p:childTnLst>
                                </p:cTn>
                              </p:par>
                            </p:childTnLst>
                          </p:cTn>
                        </p:par>
                      </p:childTnLst>
                    </p:cTn>
                  </p:par>
                </p:childTnLst>
              </p:cTn>
              <p:nextCondLst>
                <p:cond evt="onClick" delay="0">
                  <p:tgtEl>
                    <p:spTgt spid="58"/>
                  </p:tgtEl>
                </p:cond>
              </p:nextCondLst>
            </p:seq>
            <p:seq concurrent="1" nextAc="seek">
              <p:cTn id="98" restart="whenNotActive" fill="hold" evtFilter="cancelBubble" nodeType="interactiveSeq">
                <p:stCondLst>
                  <p:cond evt="onClick" delay="0">
                    <p:tgtEl>
                      <p:spTgt spid="61"/>
                    </p:tgtEl>
                  </p:cond>
                </p:stCondLst>
                <p:endSync evt="end" delay="0">
                  <p:rtn val="all"/>
                </p:endSync>
                <p:childTnLst>
                  <p:par>
                    <p:cTn id="99" fill="hold">
                      <p:stCondLst>
                        <p:cond delay="0"/>
                      </p:stCondLst>
                      <p:childTnLst>
                        <p:par>
                          <p:cTn id="100" fill="hold">
                            <p:stCondLst>
                              <p:cond delay="0"/>
                            </p:stCondLst>
                            <p:childTnLst>
                              <p:par>
                                <p:cTn id="101" presetID="9" presetClass="emph" presetSubtype="0" nodeType="clickEffect">
                                  <p:stCondLst>
                                    <p:cond delay="0"/>
                                  </p:stCondLst>
                                  <p:childTnLst>
                                    <p:set>
                                      <p:cBhvr rctx="PPT">
                                        <p:cTn id="102" dur="indefinite"/>
                                        <p:tgtEl>
                                          <p:spTgt spid="61"/>
                                        </p:tgtEl>
                                        <p:attrNameLst>
                                          <p:attrName>style.opacity</p:attrName>
                                        </p:attrNameLst>
                                      </p:cBhvr>
                                      <p:to>
                                        <p:strVal val="0.25"/>
                                      </p:to>
                                    </p:set>
                                    <p:animEffect filter="image" prLst="opacity: 0.25">
                                      <p:cBhvr rctx="IE">
                                        <p:cTn id="103" dur="indefinite"/>
                                        <p:tgtEl>
                                          <p:spTgt spid="61"/>
                                        </p:tgtEl>
                                      </p:cBhvr>
                                    </p:animEffect>
                                  </p:childTnLst>
                                </p:cTn>
                              </p:par>
                            </p:childTnLst>
                          </p:cTn>
                        </p:par>
                      </p:childTnLst>
                    </p:cTn>
                  </p:par>
                </p:childTnLst>
              </p:cTn>
              <p:nextCondLst>
                <p:cond evt="onClick" delay="0">
                  <p:tgtEl>
                    <p:spTgt spid="61"/>
                  </p:tgtEl>
                </p:cond>
              </p:nextCondLst>
            </p:seq>
            <p:seq concurrent="1" nextAc="seek">
              <p:cTn id="104" restart="whenNotActive" fill="hold" evtFilter="cancelBubble" nodeType="interactiveSeq">
                <p:stCondLst>
                  <p:cond evt="onClick" delay="0">
                    <p:tgtEl>
                      <p:spTgt spid="64"/>
                    </p:tgtEl>
                  </p:cond>
                </p:stCondLst>
                <p:endSync evt="end" delay="0">
                  <p:rtn val="all"/>
                </p:endSync>
                <p:childTnLst>
                  <p:par>
                    <p:cTn id="105" fill="hold">
                      <p:stCondLst>
                        <p:cond delay="0"/>
                      </p:stCondLst>
                      <p:childTnLst>
                        <p:par>
                          <p:cTn id="106" fill="hold">
                            <p:stCondLst>
                              <p:cond delay="0"/>
                            </p:stCondLst>
                            <p:childTnLst>
                              <p:par>
                                <p:cTn id="107" presetID="9" presetClass="emph" presetSubtype="0" nodeType="clickEffect">
                                  <p:stCondLst>
                                    <p:cond delay="0"/>
                                  </p:stCondLst>
                                  <p:childTnLst>
                                    <p:set>
                                      <p:cBhvr rctx="PPT">
                                        <p:cTn id="108" dur="indefinite"/>
                                        <p:tgtEl>
                                          <p:spTgt spid="64"/>
                                        </p:tgtEl>
                                        <p:attrNameLst>
                                          <p:attrName>style.opacity</p:attrName>
                                        </p:attrNameLst>
                                      </p:cBhvr>
                                      <p:to>
                                        <p:strVal val="0.25"/>
                                      </p:to>
                                    </p:set>
                                    <p:animEffect filter="image" prLst="opacity: 0.25">
                                      <p:cBhvr rctx="IE">
                                        <p:cTn id="109" dur="indefinite"/>
                                        <p:tgtEl>
                                          <p:spTgt spid="64"/>
                                        </p:tgtEl>
                                      </p:cBhvr>
                                    </p:animEffect>
                                  </p:childTnLst>
                                </p:cTn>
                              </p:par>
                            </p:childTnLst>
                          </p:cTn>
                        </p:par>
                      </p:childTnLst>
                    </p:cTn>
                  </p:par>
                </p:childTnLst>
              </p:cTn>
              <p:nextCondLst>
                <p:cond evt="onClick" delay="0">
                  <p:tgtEl>
                    <p:spTgt spid="64"/>
                  </p:tgtEl>
                </p:cond>
              </p:nextCondLst>
            </p:seq>
            <p:seq concurrent="1" nextAc="seek">
              <p:cTn id="110" restart="whenNotActive" fill="hold" evtFilter="cancelBubble" nodeType="interactiveSeq">
                <p:stCondLst>
                  <p:cond evt="onClick" delay="0">
                    <p:tgtEl>
                      <p:spTgt spid="67"/>
                    </p:tgtEl>
                  </p:cond>
                </p:stCondLst>
                <p:endSync evt="end" delay="0">
                  <p:rtn val="all"/>
                </p:endSync>
                <p:childTnLst>
                  <p:par>
                    <p:cTn id="111" fill="hold">
                      <p:stCondLst>
                        <p:cond delay="0"/>
                      </p:stCondLst>
                      <p:childTnLst>
                        <p:par>
                          <p:cTn id="112" fill="hold">
                            <p:stCondLst>
                              <p:cond delay="0"/>
                            </p:stCondLst>
                            <p:childTnLst>
                              <p:par>
                                <p:cTn id="113" presetID="9" presetClass="emph" presetSubtype="0" nodeType="clickEffect">
                                  <p:stCondLst>
                                    <p:cond delay="0"/>
                                  </p:stCondLst>
                                  <p:childTnLst>
                                    <p:set>
                                      <p:cBhvr rctx="PPT">
                                        <p:cTn id="114" dur="indefinite"/>
                                        <p:tgtEl>
                                          <p:spTgt spid="67"/>
                                        </p:tgtEl>
                                        <p:attrNameLst>
                                          <p:attrName>style.opacity</p:attrName>
                                        </p:attrNameLst>
                                      </p:cBhvr>
                                      <p:to>
                                        <p:strVal val="0.25"/>
                                      </p:to>
                                    </p:set>
                                    <p:animEffect filter="image" prLst="opacity: 0.25">
                                      <p:cBhvr rctx="IE">
                                        <p:cTn id="115" dur="indefinite"/>
                                        <p:tgtEl>
                                          <p:spTgt spid="67"/>
                                        </p:tgtEl>
                                      </p:cBhvr>
                                    </p:animEffect>
                                  </p:childTnLst>
                                </p:cTn>
                              </p:par>
                            </p:childTnLst>
                          </p:cTn>
                        </p:par>
                      </p:childTnLst>
                    </p:cTn>
                  </p:par>
                </p:childTnLst>
              </p:cTn>
              <p:nextCondLst>
                <p:cond evt="onClick" delay="0">
                  <p:tgtEl>
                    <p:spTgt spid="67"/>
                  </p:tgtEl>
                </p:cond>
              </p:nextCondLst>
            </p:seq>
            <p:seq concurrent="1" nextAc="seek">
              <p:cTn id="116" restart="whenNotActive" fill="hold" evtFilter="cancelBubble" nodeType="interactiveSeq">
                <p:stCondLst>
                  <p:cond evt="onClick" delay="0">
                    <p:tgtEl>
                      <p:spTgt spid="70"/>
                    </p:tgtEl>
                  </p:cond>
                </p:stCondLst>
                <p:endSync evt="end" delay="0">
                  <p:rtn val="all"/>
                </p:endSync>
                <p:childTnLst>
                  <p:par>
                    <p:cTn id="117" fill="hold">
                      <p:stCondLst>
                        <p:cond delay="0"/>
                      </p:stCondLst>
                      <p:childTnLst>
                        <p:par>
                          <p:cTn id="118" fill="hold">
                            <p:stCondLst>
                              <p:cond delay="0"/>
                            </p:stCondLst>
                            <p:childTnLst>
                              <p:par>
                                <p:cTn id="119" presetID="9" presetClass="emph" presetSubtype="0" nodeType="clickEffect">
                                  <p:stCondLst>
                                    <p:cond delay="0"/>
                                  </p:stCondLst>
                                  <p:childTnLst>
                                    <p:set>
                                      <p:cBhvr rctx="PPT">
                                        <p:cTn id="120" dur="indefinite"/>
                                        <p:tgtEl>
                                          <p:spTgt spid="70"/>
                                        </p:tgtEl>
                                        <p:attrNameLst>
                                          <p:attrName>style.opacity</p:attrName>
                                        </p:attrNameLst>
                                      </p:cBhvr>
                                      <p:to>
                                        <p:strVal val="0.25"/>
                                      </p:to>
                                    </p:set>
                                    <p:animEffect filter="image" prLst="opacity: 0.25">
                                      <p:cBhvr rctx="IE">
                                        <p:cTn id="121" dur="indefinite"/>
                                        <p:tgtEl>
                                          <p:spTgt spid="70"/>
                                        </p:tgtEl>
                                      </p:cBhvr>
                                    </p:animEffect>
                                  </p:childTnLst>
                                </p:cTn>
                              </p:par>
                            </p:childTnLst>
                          </p:cTn>
                        </p:par>
                      </p:childTnLst>
                    </p:cTn>
                  </p:par>
                </p:childTnLst>
              </p:cTn>
              <p:nextCondLst>
                <p:cond evt="onClick" delay="0">
                  <p:tgtEl>
                    <p:spTgt spid="70"/>
                  </p:tgtEl>
                </p:cond>
              </p:nextCondLst>
            </p:seq>
            <p:seq concurrent="1" nextAc="seek">
              <p:cTn id="122" restart="whenNotActive" fill="hold" evtFilter="cancelBubble" nodeType="interactiveSeq">
                <p:stCondLst>
                  <p:cond evt="onClick" delay="0">
                    <p:tgtEl>
                      <p:spTgt spid="73"/>
                    </p:tgtEl>
                  </p:cond>
                </p:stCondLst>
                <p:endSync evt="end" delay="0">
                  <p:rtn val="all"/>
                </p:endSync>
                <p:childTnLst>
                  <p:par>
                    <p:cTn id="123" fill="hold">
                      <p:stCondLst>
                        <p:cond delay="0"/>
                      </p:stCondLst>
                      <p:childTnLst>
                        <p:par>
                          <p:cTn id="124" fill="hold">
                            <p:stCondLst>
                              <p:cond delay="0"/>
                            </p:stCondLst>
                            <p:childTnLst>
                              <p:par>
                                <p:cTn id="125" presetID="9" presetClass="emph" presetSubtype="0" nodeType="clickEffect">
                                  <p:stCondLst>
                                    <p:cond delay="0"/>
                                  </p:stCondLst>
                                  <p:childTnLst>
                                    <p:set>
                                      <p:cBhvr rctx="PPT">
                                        <p:cTn id="126" dur="indefinite"/>
                                        <p:tgtEl>
                                          <p:spTgt spid="73"/>
                                        </p:tgtEl>
                                        <p:attrNameLst>
                                          <p:attrName>style.opacity</p:attrName>
                                        </p:attrNameLst>
                                      </p:cBhvr>
                                      <p:to>
                                        <p:strVal val="0.25"/>
                                      </p:to>
                                    </p:set>
                                    <p:animEffect filter="image" prLst="opacity: 0.25">
                                      <p:cBhvr rctx="IE">
                                        <p:cTn id="127" dur="indefinite"/>
                                        <p:tgtEl>
                                          <p:spTgt spid="73"/>
                                        </p:tgtEl>
                                      </p:cBhvr>
                                    </p:animEffect>
                                  </p:childTnLst>
                                </p:cTn>
                              </p:par>
                            </p:childTnLst>
                          </p:cTn>
                        </p:par>
                      </p:childTnLst>
                    </p:cTn>
                  </p:par>
                </p:childTnLst>
              </p:cTn>
              <p:nextCondLst>
                <p:cond evt="onClick" delay="0">
                  <p:tgtEl>
                    <p:spTgt spid="73"/>
                  </p:tgtEl>
                </p:cond>
              </p:nextCondLst>
            </p:seq>
            <p:seq concurrent="1" nextAc="seek">
              <p:cTn id="128" restart="whenNotActive" fill="hold" evtFilter="cancelBubble" nodeType="interactiveSeq">
                <p:stCondLst>
                  <p:cond evt="onClick" delay="0">
                    <p:tgtEl>
                      <p:spTgt spid="76"/>
                    </p:tgtEl>
                  </p:cond>
                </p:stCondLst>
                <p:endSync evt="end" delay="0">
                  <p:rtn val="all"/>
                </p:endSync>
                <p:childTnLst>
                  <p:par>
                    <p:cTn id="129" fill="hold">
                      <p:stCondLst>
                        <p:cond delay="0"/>
                      </p:stCondLst>
                      <p:childTnLst>
                        <p:par>
                          <p:cTn id="130" fill="hold">
                            <p:stCondLst>
                              <p:cond delay="0"/>
                            </p:stCondLst>
                            <p:childTnLst>
                              <p:par>
                                <p:cTn id="131" presetID="9" presetClass="emph" presetSubtype="0" nodeType="clickEffect">
                                  <p:stCondLst>
                                    <p:cond delay="0"/>
                                  </p:stCondLst>
                                  <p:childTnLst>
                                    <p:set>
                                      <p:cBhvr rctx="PPT">
                                        <p:cTn id="132" dur="indefinite"/>
                                        <p:tgtEl>
                                          <p:spTgt spid="76"/>
                                        </p:tgtEl>
                                        <p:attrNameLst>
                                          <p:attrName>style.opacity</p:attrName>
                                        </p:attrNameLst>
                                      </p:cBhvr>
                                      <p:to>
                                        <p:strVal val="0.25"/>
                                      </p:to>
                                    </p:set>
                                    <p:animEffect filter="image" prLst="opacity: 0.25">
                                      <p:cBhvr rctx="IE">
                                        <p:cTn id="133" dur="indefinite"/>
                                        <p:tgtEl>
                                          <p:spTgt spid="76"/>
                                        </p:tgtEl>
                                      </p:cBhvr>
                                    </p:animEffect>
                                  </p:childTnLst>
                                </p:cTn>
                              </p:par>
                            </p:childTnLst>
                          </p:cTn>
                        </p:par>
                      </p:childTnLst>
                    </p:cTn>
                  </p:par>
                </p:childTnLst>
              </p:cTn>
              <p:nextCondLst>
                <p:cond evt="onClick" delay="0">
                  <p:tgtEl>
                    <p:spTgt spid="76"/>
                  </p:tgtEl>
                </p:cond>
              </p:nextCondLst>
            </p:seq>
            <p:seq concurrent="1" nextAc="seek">
              <p:cTn id="134" restart="whenNotActive" fill="hold" evtFilter="cancelBubble" nodeType="interactiveSeq">
                <p:stCondLst>
                  <p:cond evt="onClick" delay="0">
                    <p:tgtEl>
                      <p:spTgt spid="79"/>
                    </p:tgtEl>
                  </p:cond>
                </p:stCondLst>
                <p:endSync evt="end" delay="0">
                  <p:rtn val="all"/>
                </p:endSync>
                <p:childTnLst>
                  <p:par>
                    <p:cTn id="135" fill="hold">
                      <p:stCondLst>
                        <p:cond delay="0"/>
                      </p:stCondLst>
                      <p:childTnLst>
                        <p:par>
                          <p:cTn id="136" fill="hold">
                            <p:stCondLst>
                              <p:cond delay="0"/>
                            </p:stCondLst>
                            <p:childTnLst>
                              <p:par>
                                <p:cTn id="137" presetID="9" presetClass="emph" presetSubtype="0" nodeType="clickEffect">
                                  <p:stCondLst>
                                    <p:cond delay="0"/>
                                  </p:stCondLst>
                                  <p:childTnLst>
                                    <p:set>
                                      <p:cBhvr rctx="PPT">
                                        <p:cTn id="138" dur="indefinite"/>
                                        <p:tgtEl>
                                          <p:spTgt spid="79"/>
                                        </p:tgtEl>
                                        <p:attrNameLst>
                                          <p:attrName>style.opacity</p:attrName>
                                        </p:attrNameLst>
                                      </p:cBhvr>
                                      <p:to>
                                        <p:strVal val="0.25"/>
                                      </p:to>
                                    </p:set>
                                    <p:animEffect filter="image" prLst="opacity: 0.25">
                                      <p:cBhvr rctx="IE">
                                        <p:cTn id="139" dur="indefinite"/>
                                        <p:tgtEl>
                                          <p:spTgt spid="79"/>
                                        </p:tgtEl>
                                      </p:cBhvr>
                                    </p:animEffect>
                                  </p:childTnLst>
                                </p:cTn>
                              </p:par>
                            </p:childTnLst>
                          </p:cTn>
                        </p:par>
                      </p:childTnLst>
                    </p:cTn>
                  </p:par>
                </p:childTnLst>
              </p:cTn>
              <p:nextCondLst>
                <p:cond evt="onClick" delay="0">
                  <p:tgtEl>
                    <p:spTgt spid="79"/>
                  </p:tgtEl>
                </p:cond>
              </p:nextCondLst>
            </p:seq>
            <p:seq concurrent="1" nextAc="seek">
              <p:cTn id="140" restart="whenNotActive" fill="hold" evtFilter="cancelBubble" nodeType="interactiveSeq">
                <p:stCondLst>
                  <p:cond evt="onClick" delay="0">
                    <p:tgtEl>
                      <p:spTgt spid="82"/>
                    </p:tgtEl>
                  </p:cond>
                </p:stCondLst>
                <p:endSync evt="end" delay="0">
                  <p:rtn val="all"/>
                </p:endSync>
                <p:childTnLst>
                  <p:par>
                    <p:cTn id="141" fill="hold">
                      <p:stCondLst>
                        <p:cond delay="0"/>
                      </p:stCondLst>
                      <p:childTnLst>
                        <p:par>
                          <p:cTn id="142" fill="hold">
                            <p:stCondLst>
                              <p:cond delay="0"/>
                            </p:stCondLst>
                            <p:childTnLst>
                              <p:par>
                                <p:cTn id="143" presetID="9" presetClass="emph" presetSubtype="0" nodeType="clickEffect">
                                  <p:stCondLst>
                                    <p:cond delay="0"/>
                                  </p:stCondLst>
                                  <p:childTnLst>
                                    <p:set>
                                      <p:cBhvr rctx="PPT">
                                        <p:cTn id="144" dur="indefinite"/>
                                        <p:tgtEl>
                                          <p:spTgt spid="82"/>
                                        </p:tgtEl>
                                        <p:attrNameLst>
                                          <p:attrName>style.opacity</p:attrName>
                                        </p:attrNameLst>
                                      </p:cBhvr>
                                      <p:to>
                                        <p:strVal val="0.25"/>
                                      </p:to>
                                    </p:set>
                                    <p:animEffect filter="image" prLst="opacity: 0.25">
                                      <p:cBhvr rctx="IE">
                                        <p:cTn id="145" dur="indefinite"/>
                                        <p:tgtEl>
                                          <p:spTgt spid="82"/>
                                        </p:tgtEl>
                                      </p:cBhvr>
                                    </p:animEffect>
                                  </p:childTnLst>
                                </p:cTn>
                              </p:par>
                            </p:childTnLst>
                          </p:cTn>
                        </p:par>
                      </p:childTnLst>
                    </p:cTn>
                  </p:par>
                </p:childTnLst>
              </p:cTn>
              <p:nextCondLst>
                <p:cond evt="onClick" delay="0">
                  <p:tgtEl>
                    <p:spTgt spid="82"/>
                  </p:tgtEl>
                </p:cond>
              </p:nextCondLst>
            </p:seq>
            <p:seq concurrent="1" nextAc="seek">
              <p:cTn id="146" restart="whenNotActive" fill="hold" evtFilter="cancelBubble" nodeType="interactiveSeq">
                <p:stCondLst>
                  <p:cond evt="onClick" delay="0">
                    <p:tgtEl>
                      <p:spTgt spid="85"/>
                    </p:tgtEl>
                  </p:cond>
                </p:stCondLst>
                <p:endSync evt="end" delay="0">
                  <p:rtn val="all"/>
                </p:endSync>
                <p:childTnLst>
                  <p:par>
                    <p:cTn id="147" fill="hold">
                      <p:stCondLst>
                        <p:cond delay="0"/>
                      </p:stCondLst>
                      <p:childTnLst>
                        <p:par>
                          <p:cTn id="148" fill="hold">
                            <p:stCondLst>
                              <p:cond delay="0"/>
                            </p:stCondLst>
                            <p:childTnLst>
                              <p:par>
                                <p:cTn id="149" presetID="9" presetClass="emph" presetSubtype="0" nodeType="clickEffect">
                                  <p:stCondLst>
                                    <p:cond delay="0"/>
                                  </p:stCondLst>
                                  <p:childTnLst>
                                    <p:set>
                                      <p:cBhvr rctx="PPT">
                                        <p:cTn id="150" dur="indefinite"/>
                                        <p:tgtEl>
                                          <p:spTgt spid="85"/>
                                        </p:tgtEl>
                                        <p:attrNameLst>
                                          <p:attrName>style.opacity</p:attrName>
                                        </p:attrNameLst>
                                      </p:cBhvr>
                                      <p:to>
                                        <p:strVal val="0.25"/>
                                      </p:to>
                                    </p:set>
                                    <p:animEffect filter="image" prLst="opacity: 0.25">
                                      <p:cBhvr rctx="IE">
                                        <p:cTn id="151" dur="indefinite"/>
                                        <p:tgtEl>
                                          <p:spTgt spid="85"/>
                                        </p:tgtEl>
                                      </p:cBhvr>
                                    </p:animEffect>
                                  </p:childTnLst>
                                </p:cTn>
                              </p:par>
                            </p:childTnLst>
                          </p:cTn>
                        </p:par>
                      </p:childTnLst>
                    </p:cTn>
                  </p:par>
                </p:childTnLst>
              </p:cTn>
              <p:nextCondLst>
                <p:cond evt="onClick" delay="0">
                  <p:tgtEl>
                    <p:spTgt spid="85"/>
                  </p:tgtEl>
                </p:cond>
              </p:nextCondLst>
            </p:seq>
            <p:seq concurrent="1" nextAc="seek">
              <p:cTn id="152" restart="whenNotActive" fill="hold" evtFilter="cancelBubble" nodeType="interactiveSeq">
                <p:stCondLst>
                  <p:cond evt="onClick" delay="0">
                    <p:tgtEl>
                      <p:spTgt spid="88"/>
                    </p:tgtEl>
                  </p:cond>
                </p:stCondLst>
                <p:endSync evt="end" delay="0">
                  <p:rtn val="all"/>
                </p:endSync>
                <p:childTnLst>
                  <p:par>
                    <p:cTn id="153" fill="hold">
                      <p:stCondLst>
                        <p:cond delay="0"/>
                      </p:stCondLst>
                      <p:childTnLst>
                        <p:par>
                          <p:cTn id="154" fill="hold">
                            <p:stCondLst>
                              <p:cond delay="0"/>
                            </p:stCondLst>
                            <p:childTnLst>
                              <p:par>
                                <p:cTn id="155" presetID="9" presetClass="emph" presetSubtype="0" nodeType="clickEffect">
                                  <p:stCondLst>
                                    <p:cond delay="0"/>
                                  </p:stCondLst>
                                  <p:childTnLst>
                                    <p:set>
                                      <p:cBhvr rctx="PPT">
                                        <p:cTn id="156" dur="indefinite"/>
                                        <p:tgtEl>
                                          <p:spTgt spid="88"/>
                                        </p:tgtEl>
                                        <p:attrNameLst>
                                          <p:attrName>style.opacity</p:attrName>
                                        </p:attrNameLst>
                                      </p:cBhvr>
                                      <p:to>
                                        <p:strVal val="0.25"/>
                                      </p:to>
                                    </p:set>
                                    <p:animEffect filter="image" prLst="opacity: 0.25">
                                      <p:cBhvr rctx="IE">
                                        <p:cTn id="157" dur="indefinite"/>
                                        <p:tgtEl>
                                          <p:spTgt spid="88"/>
                                        </p:tgtEl>
                                      </p:cBhvr>
                                    </p:animEffect>
                                  </p:childTnLst>
                                </p:cTn>
                              </p:par>
                            </p:childTnLst>
                          </p:cTn>
                        </p:par>
                      </p:childTnLst>
                    </p:cTn>
                  </p:par>
                </p:childTnLst>
              </p:cTn>
              <p:nextCondLst>
                <p:cond evt="onClick" delay="0">
                  <p:tgtEl>
                    <p:spTgt spid="88"/>
                  </p:tgtEl>
                </p:cond>
              </p:nextCondLst>
            </p:seq>
            <p:seq concurrent="1" nextAc="seek">
              <p:cTn id="158" restart="whenNotActive" fill="hold" evtFilter="cancelBubble" nodeType="interactiveSeq">
                <p:stCondLst>
                  <p:cond evt="onClick" delay="0">
                    <p:tgtEl>
                      <p:spTgt spid="91"/>
                    </p:tgtEl>
                  </p:cond>
                </p:stCondLst>
                <p:endSync evt="end" delay="0">
                  <p:rtn val="all"/>
                </p:endSync>
                <p:childTnLst>
                  <p:par>
                    <p:cTn id="159" fill="hold">
                      <p:stCondLst>
                        <p:cond delay="0"/>
                      </p:stCondLst>
                      <p:childTnLst>
                        <p:par>
                          <p:cTn id="160" fill="hold">
                            <p:stCondLst>
                              <p:cond delay="0"/>
                            </p:stCondLst>
                            <p:childTnLst>
                              <p:par>
                                <p:cTn id="161" presetID="9" presetClass="emph" presetSubtype="0" nodeType="clickEffect">
                                  <p:stCondLst>
                                    <p:cond delay="0"/>
                                  </p:stCondLst>
                                  <p:childTnLst>
                                    <p:set>
                                      <p:cBhvr rctx="PPT">
                                        <p:cTn id="162" dur="indefinite"/>
                                        <p:tgtEl>
                                          <p:spTgt spid="91"/>
                                        </p:tgtEl>
                                        <p:attrNameLst>
                                          <p:attrName>style.opacity</p:attrName>
                                        </p:attrNameLst>
                                      </p:cBhvr>
                                      <p:to>
                                        <p:strVal val="0.25"/>
                                      </p:to>
                                    </p:set>
                                    <p:animEffect filter="image" prLst="opacity: 0.25">
                                      <p:cBhvr rctx="IE">
                                        <p:cTn id="163" dur="indefinite"/>
                                        <p:tgtEl>
                                          <p:spTgt spid="91"/>
                                        </p:tgtEl>
                                      </p:cBhvr>
                                    </p:animEffect>
                                  </p:childTnLst>
                                </p:cTn>
                              </p:par>
                            </p:childTnLst>
                          </p:cTn>
                        </p:par>
                      </p:childTnLst>
                    </p:cTn>
                  </p:par>
                </p:childTnLst>
              </p:cTn>
              <p:nextCondLst>
                <p:cond evt="onClick" delay="0">
                  <p:tgtEl>
                    <p:spTgt spid="91"/>
                  </p:tgtEl>
                </p:cond>
              </p:nextCondLst>
            </p:seq>
            <p:seq concurrent="1" nextAc="seek">
              <p:cTn id="164" restart="whenNotActive" fill="hold" evtFilter="cancelBubble" nodeType="interactiveSeq">
                <p:stCondLst>
                  <p:cond evt="onClick" delay="0">
                    <p:tgtEl>
                      <p:spTgt spid="94"/>
                    </p:tgtEl>
                  </p:cond>
                </p:stCondLst>
                <p:endSync evt="end" delay="0">
                  <p:rtn val="all"/>
                </p:endSync>
                <p:childTnLst>
                  <p:par>
                    <p:cTn id="165" fill="hold">
                      <p:stCondLst>
                        <p:cond delay="0"/>
                      </p:stCondLst>
                      <p:childTnLst>
                        <p:par>
                          <p:cTn id="166" fill="hold">
                            <p:stCondLst>
                              <p:cond delay="0"/>
                            </p:stCondLst>
                            <p:childTnLst>
                              <p:par>
                                <p:cTn id="167" presetID="9" presetClass="emph" presetSubtype="0" nodeType="clickEffect">
                                  <p:stCondLst>
                                    <p:cond delay="0"/>
                                  </p:stCondLst>
                                  <p:childTnLst>
                                    <p:set>
                                      <p:cBhvr rctx="PPT">
                                        <p:cTn id="168" dur="indefinite"/>
                                        <p:tgtEl>
                                          <p:spTgt spid="94"/>
                                        </p:tgtEl>
                                        <p:attrNameLst>
                                          <p:attrName>style.opacity</p:attrName>
                                        </p:attrNameLst>
                                      </p:cBhvr>
                                      <p:to>
                                        <p:strVal val="0.25"/>
                                      </p:to>
                                    </p:set>
                                    <p:animEffect filter="image" prLst="opacity: 0.25">
                                      <p:cBhvr rctx="IE">
                                        <p:cTn id="169" dur="indefinite"/>
                                        <p:tgtEl>
                                          <p:spTgt spid="94"/>
                                        </p:tgtEl>
                                      </p:cBhvr>
                                    </p:animEffect>
                                  </p:childTnLst>
                                </p:cTn>
                              </p:par>
                            </p:childTnLst>
                          </p:cTn>
                        </p:par>
                      </p:childTnLst>
                    </p:cTn>
                  </p:par>
                </p:childTnLst>
              </p:cTn>
              <p:nextCondLst>
                <p:cond evt="onClick" delay="0">
                  <p:tgtEl>
                    <p:spTgt spid="9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80207522"/>
              </p:ext>
            </p:extLst>
          </p:nvPr>
        </p:nvGraphicFramePr>
        <p:xfrm>
          <a:off x="35816" y="836712"/>
          <a:ext cx="2880000" cy="50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Key Features</a:t>
            </a:r>
          </a:p>
          <a:p>
            <a:pPr algn="l"/>
            <a:endParaRPr lang="en-GB" sz="3200" b="1" kern="0" dirty="0">
              <a:latin typeface="Arial" panose="020B0604020202020204" pitchFamily="34" charset="0"/>
              <a:cs typeface="Arial" panose="020B0604020202020204" pitchFamily="34" charset="0"/>
            </a:endParaRPr>
          </a:p>
          <a:p>
            <a:pPr algn="l"/>
            <a:endParaRPr lang="en-GB" sz="3200" b="1" kern="0"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graphicFrame>
        <p:nvGraphicFramePr>
          <p:cNvPr id="7" name="Diagram 6"/>
          <p:cNvGraphicFramePr/>
          <p:nvPr>
            <p:extLst>
              <p:ext uri="{D42A27DB-BD31-4B8C-83A1-F6EECF244321}">
                <p14:modId xmlns:p14="http://schemas.microsoft.com/office/powerpoint/2010/main" val="276152945"/>
              </p:ext>
            </p:extLst>
          </p:nvPr>
        </p:nvGraphicFramePr>
        <p:xfrm>
          <a:off x="3131840" y="836712"/>
          <a:ext cx="2880000" cy="50405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p:cNvGraphicFramePr/>
          <p:nvPr>
            <p:extLst>
              <p:ext uri="{D42A27DB-BD31-4B8C-83A1-F6EECF244321}">
                <p14:modId xmlns:p14="http://schemas.microsoft.com/office/powerpoint/2010/main" val="4144728645"/>
              </p:ext>
            </p:extLst>
          </p:nvPr>
        </p:nvGraphicFramePr>
        <p:xfrm>
          <a:off x="6228504" y="836712"/>
          <a:ext cx="2880000" cy="5040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2" name="Action Button: Home 11">
            <a:hlinkClick r:id="rId19"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3" name="Action Button: Return 12">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92741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04463083"/>
              </p:ext>
            </p:extLst>
          </p:nvPr>
        </p:nvGraphicFramePr>
        <p:xfrm>
          <a:off x="107504" y="908720"/>
          <a:ext cx="892899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ction Button: Home 6">
            <a:hlinkClick r:id="rId8"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Action Button: Return 7">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09047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23142093"/>
              </p:ext>
            </p:extLst>
          </p:nvPr>
        </p:nvGraphicFramePr>
        <p:xfrm>
          <a:off x="108000" y="907200"/>
          <a:ext cx="8928000" cy="475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ction Button: Home 6">
            <a:hlinkClick r:id="rId8"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Action Button: Return 7">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04418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Wellbeing Assessment</a:t>
            </a:r>
          </a:p>
          <a:p>
            <a:pPr algn="l"/>
            <a:endParaRPr lang="en-GB" sz="3200" b="1" kern="0" dirty="0">
              <a:latin typeface="Arial" panose="020B0604020202020204" pitchFamily="34" charset="0"/>
              <a:cs typeface="Arial" panose="020B0604020202020204" pitchFamily="34" charset="0"/>
            </a:endParaRPr>
          </a:p>
          <a:p>
            <a:pPr algn="l"/>
            <a:endParaRPr lang="en-GB" sz="3200" b="1" kern="0"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sp>
        <p:nvSpPr>
          <p:cNvPr id="2" name="TextBox 1"/>
          <p:cNvSpPr txBox="1"/>
          <p:nvPr/>
        </p:nvSpPr>
        <p:spPr>
          <a:xfrm>
            <a:off x="0" y="620688"/>
            <a:ext cx="2051720" cy="5016758"/>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This is the format for recording a Single Agency Wellbeing Assessment. </a:t>
            </a:r>
          </a:p>
          <a:p>
            <a:r>
              <a:rPr lang="en-GB" sz="1600" b="1" dirty="0" smtClean="0">
                <a:latin typeface="Arial" panose="020B0604020202020204" pitchFamily="34" charset="0"/>
                <a:cs typeface="Arial" panose="020B0604020202020204" pitchFamily="34" charset="0"/>
              </a:rPr>
              <a:t>This is completed by the Named Person or someone delegated to do so by the Named Person. It might be completed during a single meeting or over a period of time as information is gathered and checked for reliability. </a:t>
            </a:r>
            <a:endParaRPr lang="en-GB" sz="1600" b="1" dirty="0">
              <a:latin typeface="Arial" panose="020B0604020202020204" pitchFamily="34" charset="0"/>
              <a:cs typeface="Arial" panose="020B0604020202020204" pitchFamily="34" charset="0"/>
            </a:endParaRPr>
          </a:p>
        </p:txBody>
      </p:sp>
      <p:sp>
        <p:nvSpPr>
          <p:cNvPr id="12" name="Action Button: Home 11">
            <a:hlinkClick r:id="rId4"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3" name="Action Button: Return 12">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620688"/>
            <a:ext cx="35052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836712"/>
            <a:ext cx="3517900" cy="495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2540" y="980728"/>
            <a:ext cx="3517900" cy="495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22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My World Triangle Assessment</a:t>
            </a:r>
          </a:p>
          <a:p>
            <a:pPr algn="l"/>
            <a:endParaRPr lang="en-GB" sz="3200" b="1" kern="0" dirty="0">
              <a:latin typeface="Arial" panose="020B0604020202020204" pitchFamily="34" charset="0"/>
              <a:cs typeface="Arial" panose="020B0604020202020204" pitchFamily="34" charset="0"/>
            </a:endParaRPr>
          </a:p>
          <a:p>
            <a:pPr algn="l"/>
            <a:endParaRPr lang="en-GB" sz="3200" b="1" kern="0"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sp>
        <p:nvSpPr>
          <p:cNvPr id="12" name="Action Button: Home 11">
            <a:hlinkClick r:id="rId4"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3" name="Action Button: Return 12">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77" y="764704"/>
            <a:ext cx="3536950" cy="498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620688"/>
            <a:ext cx="3517900" cy="496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764704"/>
            <a:ext cx="3524250" cy="496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620688"/>
            <a:ext cx="3543300" cy="497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4048" y="764704"/>
            <a:ext cx="3524250" cy="497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Diagram 10"/>
          <p:cNvGraphicFramePr/>
          <p:nvPr>
            <p:extLst>
              <p:ext uri="{D42A27DB-BD31-4B8C-83A1-F6EECF244321}">
                <p14:modId xmlns:p14="http://schemas.microsoft.com/office/powerpoint/2010/main" val="1180410636"/>
              </p:ext>
            </p:extLst>
          </p:nvPr>
        </p:nvGraphicFramePr>
        <p:xfrm>
          <a:off x="3275856" y="3933056"/>
          <a:ext cx="5832648" cy="201566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847079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Action Plan</a:t>
            </a:r>
          </a:p>
          <a:p>
            <a:pPr algn="l"/>
            <a:endParaRPr lang="en-GB" sz="3200" b="1" kern="0" dirty="0">
              <a:latin typeface="Arial" panose="020B0604020202020204" pitchFamily="34" charset="0"/>
              <a:cs typeface="Arial" panose="020B0604020202020204" pitchFamily="34" charset="0"/>
            </a:endParaRPr>
          </a:p>
          <a:p>
            <a:pPr algn="l"/>
            <a:endParaRPr lang="en-GB" sz="3200" b="1" kern="0"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sp>
        <p:nvSpPr>
          <p:cNvPr id="12" name="Action Button: Home 11">
            <a:hlinkClick r:id="rId4"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3" name="Action Button: Return 12">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80"/>
            <a:ext cx="7489113"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84933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3"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Action Button: Return 4">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4189106613"/>
              </p:ext>
            </p:extLst>
          </p:nvPr>
        </p:nvGraphicFramePr>
        <p:xfrm>
          <a:off x="35496" y="620688"/>
          <a:ext cx="9036496"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p:cNvSpPr txBox="1">
            <a:spLocks/>
          </p:cNvSpPr>
          <p:nvPr/>
        </p:nvSpPr>
        <p:spPr bwMode="auto">
          <a:xfrm>
            <a:off x="0" y="-31237"/>
            <a:ext cx="9144000" cy="65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r>
              <a:rPr lang="en-GB" sz="3200" b="1" kern="0" dirty="0" smtClean="0">
                <a:latin typeface="Arial" panose="020B0604020202020204" pitchFamily="34" charset="0"/>
                <a:cs typeface="Arial" panose="020B0604020202020204" pitchFamily="34" charset="0"/>
              </a:rPr>
              <a:t>Home Page</a:t>
            </a:r>
            <a:endParaRPr lang="en-GB" sz="32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22699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Home 6">
            <a:hlinkClick r:id="rId3"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lang="en-GB" sz="1400" b="1" dirty="0" smtClean="0">
              <a:solidFill>
                <a:srgbClr val="000000"/>
              </a:solidFill>
              <a:latin typeface="Arial" panose="020B0604020202020204" pitchFamily="34" charset="0"/>
              <a:cs typeface="Arial" panose="020B0604020202020204" pitchFamily="34" charset="0"/>
            </a:endParaRPr>
          </a:p>
        </p:txBody>
      </p:sp>
      <p:sp>
        <p:nvSpPr>
          <p:cNvPr id="8" name="Action Button: Return 7">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lang="en-GB" sz="1400" b="1" dirty="0" smtClean="0">
              <a:solidFill>
                <a:srgbClr val="000000"/>
              </a:solidFill>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500529131"/>
              </p:ext>
            </p:extLst>
          </p:nvPr>
        </p:nvGraphicFramePr>
        <p:xfrm>
          <a:off x="108000" y="907200"/>
          <a:ext cx="8928000" cy="475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571866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Home 6">
            <a:hlinkClick r:id="rId3"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lang="en-GB" sz="1400" b="1" dirty="0" smtClean="0">
              <a:solidFill>
                <a:srgbClr val="000000"/>
              </a:solidFill>
              <a:latin typeface="Arial" panose="020B0604020202020204" pitchFamily="34" charset="0"/>
              <a:cs typeface="Arial" panose="020B0604020202020204" pitchFamily="34" charset="0"/>
            </a:endParaRPr>
          </a:p>
        </p:txBody>
      </p:sp>
      <p:sp>
        <p:nvSpPr>
          <p:cNvPr id="8" name="Action Button: Return 7">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lang="en-GB" sz="1400" b="1" dirty="0" smtClean="0">
              <a:solidFill>
                <a:srgbClr val="000000"/>
              </a:solidFill>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342390913"/>
              </p:ext>
            </p:extLst>
          </p:nvPr>
        </p:nvGraphicFramePr>
        <p:xfrm>
          <a:off x="108000" y="907200"/>
          <a:ext cx="8928000" cy="475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2490170"/>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Home 6">
            <a:hlinkClick r:id="rId3"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Action Button: Return 7">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246321790"/>
              </p:ext>
            </p:extLst>
          </p:nvPr>
        </p:nvGraphicFramePr>
        <p:xfrm>
          <a:off x="108000" y="907200"/>
          <a:ext cx="8928000" cy="475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571866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Home 6">
            <a:hlinkClick r:id="rId3"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Action Button: Return 7">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274933951"/>
              </p:ext>
            </p:extLst>
          </p:nvPr>
        </p:nvGraphicFramePr>
        <p:xfrm>
          <a:off x="108000" y="907200"/>
          <a:ext cx="8928000" cy="475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571866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Home 6">
            <a:hlinkClick r:id="rId3"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Action Button: Return 7">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425506839"/>
              </p:ext>
            </p:extLst>
          </p:nvPr>
        </p:nvGraphicFramePr>
        <p:xfrm>
          <a:off x="108000" y="907200"/>
          <a:ext cx="8928000" cy="475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571866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938095"/>
            <a:ext cx="1296144" cy="182489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196752"/>
            <a:ext cx="1085867" cy="16288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1124744"/>
            <a:ext cx="1134583" cy="170080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9792" y="1412776"/>
            <a:ext cx="942382" cy="141277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1656184"/>
            <a:ext cx="1037546" cy="980728"/>
          </a:xfrm>
          <a:prstGeom prst="rect">
            <a:avLst/>
          </a:prstGeom>
        </p:spPr>
      </p:pic>
      <p:sp>
        <p:nvSpPr>
          <p:cNvPr id="11" name="Rectangle 10"/>
          <p:cNvSpPr/>
          <p:nvPr/>
        </p:nvSpPr>
        <p:spPr bwMode="auto">
          <a:xfrm>
            <a:off x="107504" y="2780928"/>
            <a:ext cx="1368152"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solidFill>
                  <a:schemeClr val="bg1"/>
                </a:solidFill>
              </a:ln>
              <a:solidFill>
                <a:schemeClr val="tx1"/>
              </a:solidFill>
              <a:effectLst/>
              <a:latin typeface="Times New Roman" pitchFamily="18" charset="0"/>
            </a:endParaRPr>
          </a:p>
        </p:txBody>
      </p:sp>
      <p:sp>
        <p:nvSpPr>
          <p:cNvPr id="10"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The Inverclyde GIRFEC Pathways</a:t>
            </a:r>
            <a:endParaRPr lang="en-GB" sz="3200" b="1" kern="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sp>
        <p:nvSpPr>
          <p:cNvPr id="7" name="Isosceles Triangle 6"/>
          <p:cNvSpPr/>
          <p:nvPr/>
        </p:nvSpPr>
        <p:spPr bwMode="auto">
          <a:xfrm rot="3297134">
            <a:off x="687293" y="2530437"/>
            <a:ext cx="864096" cy="792088"/>
          </a:xfrm>
          <a:prstGeom prst="triangl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3608" y="2780608"/>
            <a:ext cx="5155142" cy="27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4544" y="2565164"/>
            <a:ext cx="9148544" cy="3023756"/>
            <a:chOff x="-4544" y="2565164"/>
            <a:chExt cx="9148544" cy="3023756"/>
          </a:xfrm>
        </p:grpSpPr>
        <p:sp>
          <p:nvSpPr>
            <p:cNvPr id="8" name="Isosceles Triangle 7"/>
            <p:cNvSpPr/>
            <p:nvPr/>
          </p:nvSpPr>
          <p:spPr bwMode="auto">
            <a:xfrm rot="3200107">
              <a:off x="827844" y="2565164"/>
              <a:ext cx="720080" cy="720080"/>
            </a:xfrm>
            <a:prstGeom prst="triangle">
              <a:avLst/>
            </a:prstGeom>
            <a:solidFill>
              <a:schemeClr val="accent3"/>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nvGrpSpPr>
            <p:cNvPr id="3" name="Group 2"/>
            <p:cNvGrpSpPr/>
            <p:nvPr/>
          </p:nvGrpSpPr>
          <p:grpSpPr>
            <a:xfrm>
              <a:off x="-4544" y="2708920"/>
              <a:ext cx="9148544" cy="2880000"/>
              <a:chOff x="-4544" y="2708920"/>
              <a:chExt cx="9148544" cy="2880000"/>
            </a:xfrm>
          </p:grpSpPr>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9792" y="2780928"/>
                <a:ext cx="5155142" cy="27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348724934"/>
                  </p:ext>
                </p:extLst>
              </p:nvPr>
            </p:nvGraphicFramePr>
            <p:xfrm>
              <a:off x="-4544" y="2708920"/>
              <a:ext cx="2880000" cy="2880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6" name="Diagram 5"/>
              <p:cNvGraphicFramePr/>
              <p:nvPr>
                <p:extLst>
                  <p:ext uri="{D42A27DB-BD31-4B8C-83A1-F6EECF244321}">
                    <p14:modId xmlns:p14="http://schemas.microsoft.com/office/powerpoint/2010/main" val="1118019183"/>
                  </p:ext>
                </p:extLst>
              </p:nvPr>
            </p:nvGraphicFramePr>
            <p:xfrm>
              <a:off x="6264000" y="2708920"/>
              <a:ext cx="2880000" cy="2880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grpSp>
    </p:spTree>
    <p:extLst>
      <p:ext uri="{BB962C8B-B14F-4D97-AF65-F5344CB8AC3E}">
        <p14:creationId xmlns:p14="http://schemas.microsoft.com/office/powerpoint/2010/main" val="253289957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938095"/>
            <a:ext cx="1296144" cy="182489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196752"/>
            <a:ext cx="1085867" cy="16288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1124744"/>
            <a:ext cx="1134583" cy="170080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9792" y="1412776"/>
            <a:ext cx="942382" cy="141277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1656184"/>
            <a:ext cx="1037546" cy="980728"/>
          </a:xfrm>
          <a:prstGeom prst="rect">
            <a:avLst/>
          </a:prstGeom>
        </p:spPr>
      </p:pic>
      <p:sp>
        <p:nvSpPr>
          <p:cNvPr id="10"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The Inverclyde GIRFEC Pathways</a:t>
            </a:r>
            <a:endParaRPr lang="en-GB" sz="3200" b="1" kern="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sp>
        <p:nvSpPr>
          <p:cNvPr id="2" name="TextBox 1"/>
          <p:cNvSpPr txBox="1"/>
          <p:nvPr/>
        </p:nvSpPr>
        <p:spPr>
          <a:xfrm>
            <a:off x="228163" y="2784978"/>
            <a:ext cx="8736325" cy="2923877"/>
          </a:xfrm>
          <a:prstGeom prst="rect">
            <a:avLst/>
          </a:prstGeom>
          <a:noFill/>
        </p:spPr>
        <p:txBody>
          <a:bodyPr wrap="square" rtlCol="0">
            <a:spAutoFit/>
          </a:bodyPr>
          <a:lstStyle/>
          <a:p>
            <a:r>
              <a:rPr lang="en-GB" dirty="0" smtClean="0">
                <a:latin typeface="Arial" pitchFamily="34" charset="0"/>
                <a:cs typeface="Arial" pitchFamily="34" charset="0"/>
              </a:rPr>
              <a:t>The purpose of the Inverclyde GIRFEC Pathways policy is to provide a model for the </a:t>
            </a:r>
            <a:r>
              <a:rPr lang="en-GB" dirty="0" smtClean="0">
                <a:latin typeface="Arial" pitchFamily="34" charset="0"/>
                <a:cs typeface="Arial" pitchFamily="34" charset="0"/>
                <a:hlinkClick r:id="rId9" action="ppaction://hlinksldjump"/>
              </a:rPr>
              <a:t>Named Person</a:t>
            </a:r>
            <a:r>
              <a:rPr lang="en-GB" dirty="0" smtClean="0">
                <a:latin typeface="Arial" pitchFamily="34" charset="0"/>
                <a:cs typeface="Arial" pitchFamily="34" charset="0"/>
              </a:rPr>
              <a:t> (in some cases, in partnership with the </a:t>
            </a:r>
            <a:r>
              <a:rPr lang="en-GB" dirty="0" smtClean="0">
                <a:latin typeface="Arial" pitchFamily="34" charset="0"/>
                <a:cs typeface="Arial" pitchFamily="34" charset="0"/>
                <a:hlinkClick r:id="rId10" action="ppaction://hlinksldjump"/>
              </a:rPr>
              <a:t>Lead Professional</a:t>
            </a:r>
            <a:r>
              <a:rPr lang="en-GB" dirty="0" smtClean="0">
                <a:latin typeface="Arial" pitchFamily="34" charset="0"/>
                <a:cs typeface="Arial" pitchFamily="34" charset="0"/>
              </a:rPr>
              <a:t>) to assist the practical process of ensuring Wellbeing for every child.</a:t>
            </a:r>
          </a:p>
          <a:p>
            <a:endParaRPr lang="en-GB" sz="1600" dirty="0">
              <a:latin typeface="Arial" pitchFamily="34" charset="0"/>
              <a:cs typeface="Arial" pitchFamily="34" charset="0"/>
            </a:endParaRPr>
          </a:p>
          <a:p>
            <a:r>
              <a:rPr lang="en-GB" dirty="0" smtClean="0">
                <a:latin typeface="Arial" pitchFamily="34" charset="0"/>
                <a:cs typeface="Arial" pitchFamily="34" charset="0"/>
              </a:rPr>
              <a:t>It is the process by which we </a:t>
            </a:r>
            <a:r>
              <a:rPr lang="en-GB" i="1" dirty="0" smtClean="0">
                <a:latin typeface="Arial" pitchFamily="34" charset="0"/>
                <a:cs typeface="Arial" pitchFamily="34" charset="0"/>
              </a:rPr>
              <a:t>Get It Right For Every Child </a:t>
            </a:r>
            <a:r>
              <a:rPr lang="en-GB" dirty="0" smtClean="0">
                <a:latin typeface="Arial" pitchFamily="34" charset="0"/>
                <a:cs typeface="Arial" pitchFamily="34" charset="0"/>
              </a:rPr>
              <a:t>where there is a clear understanding that the ‘It’ represents the service required to support a Child’s Wellbeing</a:t>
            </a:r>
            <a:endParaRPr lang="en-GB" dirty="0">
              <a:latin typeface="Arial" pitchFamily="34" charset="0"/>
              <a:cs typeface="Arial" pitchFamily="34" charset="0"/>
            </a:endParaRPr>
          </a:p>
        </p:txBody>
      </p:sp>
      <p:sp>
        <p:nvSpPr>
          <p:cNvPr id="16" name="Action Button: Home 15">
            <a:hlinkClick r:id="rId11"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0" name="Action Button: Return 19">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63083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764704"/>
            <a:ext cx="1296144" cy="182489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023361"/>
            <a:ext cx="1085867" cy="16288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951353"/>
            <a:ext cx="1134583" cy="170080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9792" y="1239385"/>
            <a:ext cx="942382" cy="141277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1482793"/>
            <a:ext cx="1037546" cy="980728"/>
          </a:xfrm>
          <a:prstGeom prst="rect">
            <a:avLst/>
          </a:prstGeom>
        </p:spPr>
      </p:pic>
      <p:sp>
        <p:nvSpPr>
          <p:cNvPr id="10"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The Inverclyde GIRFEC Pathways</a:t>
            </a:r>
            <a:endParaRPr lang="en-GB" sz="3200" b="1" kern="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sp>
        <p:nvSpPr>
          <p:cNvPr id="2" name="TextBox 1"/>
          <p:cNvSpPr txBox="1"/>
          <p:nvPr/>
        </p:nvSpPr>
        <p:spPr>
          <a:xfrm>
            <a:off x="202082" y="2420888"/>
            <a:ext cx="8690398" cy="3600986"/>
          </a:xfrm>
          <a:prstGeom prst="rect">
            <a:avLst/>
          </a:prstGeom>
          <a:noFill/>
        </p:spPr>
        <p:txBody>
          <a:bodyPr wrap="square" rtlCol="0">
            <a:spAutoFit/>
          </a:bodyPr>
          <a:lstStyle/>
          <a:p>
            <a:r>
              <a:rPr lang="en-GB" dirty="0" smtClean="0">
                <a:latin typeface="Arial" pitchFamily="34" charset="0"/>
                <a:cs typeface="Arial" pitchFamily="34" charset="0"/>
              </a:rPr>
              <a:t>There are four Inverclyde GIRFEC Pathways: Universal, Enhanced Universal, Collaborative and Enhanced Collaborative.</a:t>
            </a:r>
          </a:p>
          <a:p>
            <a:endParaRPr lang="en-GB" sz="1600" dirty="0">
              <a:latin typeface="Arial" pitchFamily="34" charset="0"/>
              <a:cs typeface="Arial" pitchFamily="34" charset="0"/>
            </a:endParaRPr>
          </a:p>
          <a:p>
            <a:r>
              <a:rPr lang="en-GB" dirty="0" smtClean="0">
                <a:latin typeface="Arial" pitchFamily="34" charset="0"/>
                <a:cs typeface="Arial" pitchFamily="34" charset="0"/>
              </a:rPr>
              <a:t>All children and young people in Inverclyde are on a GIRFEC Pathway at all times.</a:t>
            </a:r>
          </a:p>
          <a:p>
            <a:endParaRPr lang="en-GB" sz="1600" dirty="0">
              <a:latin typeface="Arial" pitchFamily="34" charset="0"/>
              <a:cs typeface="Arial" pitchFamily="34" charset="0"/>
            </a:endParaRPr>
          </a:p>
          <a:p>
            <a:r>
              <a:rPr lang="en-GB" dirty="0" smtClean="0">
                <a:latin typeface="Arial" pitchFamily="34" charset="0"/>
                <a:cs typeface="Arial" pitchFamily="34" charset="0"/>
              </a:rPr>
              <a:t>There is a presumption that children will follow the Universal Pathway unless an unmet need is impacting on an individual’s Wellbeing Outcomes.</a:t>
            </a:r>
            <a:endParaRPr lang="en-GB" dirty="0">
              <a:latin typeface="Arial" pitchFamily="34" charset="0"/>
              <a:cs typeface="Arial" pitchFamily="34" charset="0"/>
            </a:endParaRPr>
          </a:p>
        </p:txBody>
      </p:sp>
      <p:sp>
        <p:nvSpPr>
          <p:cNvPr id="16" name="Action Button: Home 15">
            <a:hlinkClick r:id="rId9"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0" name="Action Button: Return 19">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14851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The Inverclyde GIRFEC Pathways</a:t>
            </a:r>
            <a:endParaRPr lang="en-GB" sz="3200" b="1" kern="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sp>
        <p:nvSpPr>
          <p:cNvPr id="2" name="TextBox 1"/>
          <p:cNvSpPr txBox="1"/>
          <p:nvPr/>
        </p:nvSpPr>
        <p:spPr>
          <a:xfrm>
            <a:off x="202082" y="1055633"/>
            <a:ext cx="8690398" cy="4893647"/>
          </a:xfrm>
          <a:prstGeom prst="rect">
            <a:avLst/>
          </a:prstGeom>
          <a:noFill/>
        </p:spPr>
        <p:txBody>
          <a:bodyPr wrap="square" rtlCol="0">
            <a:spAutoFit/>
          </a:bodyPr>
          <a:lstStyle/>
          <a:p>
            <a:r>
              <a:rPr lang="en-GB" dirty="0" smtClean="0">
                <a:latin typeface="Arial" pitchFamily="34" charset="0"/>
                <a:cs typeface="Arial" pitchFamily="34" charset="0"/>
              </a:rPr>
              <a:t>The voice of the Child and their Family is a central feature of The GIRFEC Pathways.</a:t>
            </a:r>
          </a:p>
          <a:p>
            <a:endParaRPr lang="en-GB" dirty="0" smtClean="0">
              <a:latin typeface="Arial" pitchFamily="34" charset="0"/>
              <a:cs typeface="Arial" pitchFamily="34" charset="0"/>
            </a:endParaRPr>
          </a:p>
          <a:p>
            <a:pPr marL="342900" indent="-342900">
              <a:buFont typeface="Arial" panose="020B0604020202020204" pitchFamily="34" charset="0"/>
              <a:buChar char="•"/>
            </a:pPr>
            <a:r>
              <a:rPr lang="en-GB" b="1" dirty="0" smtClean="0">
                <a:latin typeface="Arial" pitchFamily="34" charset="0"/>
                <a:cs typeface="Arial" pitchFamily="34" charset="0"/>
              </a:rPr>
              <a:t>Culture and Ethos: </a:t>
            </a:r>
            <a:r>
              <a:rPr lang="en-GB" dirty="0" smtClean="0">
                <a:latin typeface="Arial" pitchFamily="34" charset="0"/>
                <a:cs typeface="Arial" pitchFamily="34" charset="0"/>
              </a:rPr>
              <a:t>Services should work to create the type of relationships which ensure children and their families feel confident about raising wellbeing concerns to someone within the Named Person Service and in engaging in the process of addressing these concerns.</a:t>
            </a:r>
          </a:p>
          <a:p>
            <a:endParaRPr lang="en-GB" dirty="0" smtClean="0">
              <a:latin typeface="Arial" pitchFamily="34" charset="0"/>
              <a:cs typeface="Arial" pitchFamily="34" charset="0"/>
            </a:endParaRPr>
          </a:p>
          <a:p>
            <a:pPr marL="342900" indent="-342900">
              <a:buFont typeface="Arial" panose="020B0604020202020204" pitchFamily="34" charset="0"/>
              <a:buChar char="•"/>
            </a:pPr>
            <a:r>
              <a:rPr lang="en-GB" b="1" dirty="0" smtClean="0">
                <a:latin typeface="Arial" pitchFamily="34" charset="0"/>
                <a:cs typeface="Arial" pitchFamily="34" charset="0"/>
              </a:rPr>
              <a:t>Informed Consent: </a:t>
            </a:r>
            <a:r>
              <a:rPr lang="en-GB" dirty="0" smtClean="0">
                <a:latin typeface="Arial" pitchFamily="34" charset="0"/>
                <a:cs typeface="Arial" pitchFamily="34" charset="0"/>
              </a:rPr>
              <a:t>Services should establish an agreed standard and format to gain consent from children and their families, when it is in the best interest of the child, to share information with another professional.</a:t>
            </a:r>
          </a:p>
        </p:txBody>
      </p:sp>
      <p:sp>
        <p:nvSpPr>
          <p:cNvPr id="16" name="Action Button: Home 15">
            <a:hlinkClick r:id="rId4"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0" name="Action Button: Return 19">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78201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0" y="-31238"/>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sz="3200" b="1" kern="0" dirty="0" smtClean="0">
                <a:latin typeface="Arial" panose="020B0604020202020204" pitchFamily="34" charset="0"/>
                <a:cs typeface="Arial" panose="020B0604020202020204" pitchFamily="34" charset="0"/>
              </a:rPr>
              <a:t>The Inverclyde GIRFEC Pathways</a:t>
            </a:r>
            <a:endParaRPr lang="en-GB" sz="3200" b="1" kern="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620" y="7400"/>
            <a:ext cx="2278380" cy="792480"/>
          </a:xfrm>
          <a:prstGeom prst="rect">
            <a:avLst/>
          </a:prstGeom>
        </p:spPr>
      </p:pic>
      <p:sp>
        <p:nvSpPr>
          <p:cNvPr id="2" name="TextBox 1"/>
          <p:cNvSpPr txBox="1"/>
          <p:nvPr/>
        </p:nvSpPr>
        <p:spPr>
          <a:xfrm>
            <a:off x="202082" y="1052736"/>
            <a:ext cx="8690398" cy="4893647"/>
          </a:xfrm>
          <a:prstGeom prst="rect">
            <a:avLst/>
          </a:prstGeom>
          <a:noFill/>
        </p:spPr>
        <p:txBody>
          <a:bodyPr wrap="square" rtlCol="0">
            <a:spAutoFit/>
          </a:bodyPr>
          <a:lstStyle/>
          <a:p>
            <a:endParaRPr lang="en-GB" b="1" dirty="0">
              <a:latin typeface="Arial" pitchFamily="34" charset="0"/>
              <a:cs typeface="Arial" pitchFamily="34" charset="0"/>
            </a:endParaRPr>
          </a:p>
          <a:p>
            <a:pPr marL="342900" indent="-342900">
              <a:buFont typeface="Arial" panose="020B0604020202020204" pitchFamily="34" charset="0"/>
              <a:buChar char="•"/>
            </a:pPr>
            <a:r>
              <a:rPr lang="en-GB" b="1" dirty="0" smtClean="0">
                <a:latin typeface="Arial" pitchFamily="34" charset="0"/>
                <a:cs typeface="Arial" pitchFamily="34" charset="0"/>
              </a:rPr>
              <a:t>Active Participation: </a:t>
            </a:r>
            <a:r>
              <a:rPr lang="en-GB" dirty="0" smtClean="0">
                <a:latin typeface="Arial" pitchFamily="34" charset="0"/>
                <a:cs typeface="Arial" pitchFamily="34" charset="0"/>
              </a:rPr>
              <a:t>Professional are expected to encourage the participation of children and their families at every step along the GIRFEC Pathways. Indeed, the Inverclyde Wellbeing Assessment tools specifically require the views of the child and parent to be formally recorded as part of the process. </a:t>
            </a:r>
          </a:p>
          <a:p>
            <a:pPr marL="342900" indent="-342900">
              <a:buFont typeface="Arial" panose="020B0604020202020204" pitchFamily="34" charset="0"/>
              <a:buChar char="•"/>
            </a:pPr>
            <a:endParaRPr lang="en-GB" dirty="0" smtClean="0">
              <a:latin typeface="Arial" pitchFamily="34" charset="0"/>
              <a:cs typeface="Arial" pitchFamily="34" charset="0"/>
            </a:endParaRPr>
          </a:p>
          <a:p>
            <a:pPr marL="342900" indent="-342900">
              <a:buFont typeface="Arial" panose="020B0604020202020204" pitchFamily="34" charset="0"/>
              <a:buChar char="•"/>
            </a:pPr>
            <a:r>
              <a:rPr lang="en-GB" b="1" dirty="0" smtClean="0">
                <a:latin typeface="Arial" pitchFamily="34" charset="0"/>
                <a:cs typeface="Arial" pitchFamily="34" charset="0"/>
              </a:rPr>
              <a:t>Understanding the Child’s Point of View: </a:t>
            </a:r>
            <a:r>
              <a:rPr lang="en-GB" dirty="0" smtClean="0">
                <a:latin typeface="Arial" pitchFamily="34" charset="0"/>
                <a:cs typeface="Arial" pitchFamily="34" charset="0"/>
              </a:rPr>
              <a:t>Professionals should use age/stage appropriate resources, such as Nurturing Me, to help determine the child’s views of their network of support and the process of assessment, planning and review.</a:t>
            </a:r>
            <a:endParaRPr lang="en-GB" dirty="0">
              <a:latin typeface="Arial" pitchFamily="34" charset="0"/>
              <a:cs typeface="Arial" pitchFamily="34" charset="0"/>
            </a:endParaRPr>
          </a:p>
        </p:txBody>
      </p:sp>
      <p:sp>
        <p:nvSpPr>
          <p:cNvPr id="16" name="Action Button: Home 15">
            <a:hlinkClick r:id="rId4"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0" name="Action Button: Return 19">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76118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07504" y="2780928"/>
            <a:ext cx="1368152"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solidFill>
                  <a:schemeClr val="bg1"/>
                </a:solidFill>
              </a:ln>
              <a:solidFill>
                <a:schemeClr val="tx1"/>
              </a:solidFill>
              <a:effectLst/>
              <a:latin typeface="Times New Roman" pitchFamily="18" charset="0"/>
            </a:endParaRPr>
          </a:p>
        </p:txBody>
      </p:sp>
      <p:pic>
        <p:nvPicPr>
          <p:cNvPr id="3" name="Picture 2"/>
          <p:cNvPicPr>
            <a:picLocks noChangeAspect="1"/>
          </p:cNvPicPr>
          <p:nvPr/>
        </p:nvPicPr>
        <p:blipFill>
          <a:blip r:embed="rId3"/>
          <a:stretch>
            <a:fillRect/>
          </a:stretch>
        </p:blipFill>
        <p:spPr>
          <a:xfrm>
            <a:off x="107504" y="188640"/>
            <a:ext cx="9036496" cy="5779146"/>
          </a:xfrm>
          <a:prstGeom prst="rect">
            <a:avLst/>
          </a:prstGeom>
        </p:spPr>
      </p:pic>
      <p:sp>
        <p:nvSpPr>
          <p:cNvPr id="7" name="Action Button: Home 6">
            <a:hlinkClick r:id="rId4" action="ppaction://hlinksldjump" highlightClick="1"/>
          </p:cNvPr>
          <p:cNvSpPr/>
          <p:nvPr/>
        </p:nvSpPr>
        <p:spPr bwMode="auto">
          <a:xfrm>
            <a:off x="0" y="5949280"/>
            <a:ext cx="720000" cy="360040"/>
          </a:xfrm>
          <a:prstGeom prst="actionButtonHom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Action Button: Return 7">
            <a:hlinkClick r:id="" action="ppaction://hlinkshowjump?jump=lastslideviewed" highlightClick="1"/>
          </p:cNvPr>
          <p:cNvSpPr/>
          <p:nvPr/>
        </p:nvSpPr>
        <p:spPr bwMode="auto">
          <a:xfrm>
            <a:off x="755576" y="5949280"/>
            <a:ext cx="720000" cy="360040"/>
          </a:xfrm>
          <a:prstGeom prst="actionButtonRetur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9" name="Rounded Rectangle 8"/>
          <p:cNvSpPr/>
          <p:nvPr/>
        </p:nvSpPr>
        <p:spPr bwMode="auto">
          <a:xfrm>
            <a:off x="107504" y="3789040"/>
            <a:ext cx="8928992" cy="2178746"/>
          </a:xfrm>
          <a:prstGeom prst="roundRect">
            <a:avLst/>
          </a:prstGeom>
          <a:solidFill>
            <a:schemeClr val="bg1">
              <a:alpha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ts val="600"/>
              </a:spcAft>
              <a:buClrTx/>
              <a:buSzTx/>
              <a:buFontTx/>
              <a:buNone/>
              <a:tabLst/>
            </a:pPr>
            <a:r>
              <a:rPr kumimoji="0" lang="en-GB"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Universal Pathway</a:t>
            </a:r>
          </a:p>
          <a:p>
            <a:pPr>
              <a:spcAft>
                <a:spcPts val="600"/>
              </a:spcAft>
            </a:pPr>
            <a:r>
              <a:rPr lang="en-GB" sz="1600" dirty="0">
                <a:latin typeface="Arial" panose="020B0604020202020204" pitchFamily="34" charset="0"/>
                <a:cs typeface="Arial" panose="020B0604020202020204" pitchFamily="34" charset="0"/>
              </a:rPr>
              <a:t>The Universal </a:t>
            </a:r>
            <a:r>
              <a:rPr lang="en-GB" sz="1600" dirty="0" smtClean="0">
                <a:latin typeface="Arial" panose="020B0604020202020204" pitchFamily="34" charset="0"/>
                <a:cs typeface="Arial" panose="020B0604020202020204" pitchFamily="34" charset="0"/>
              </a:rPr>
              <a:t>Pathway </a:t>
            </a:r>
            <a:r>
              <a:rPr lang="en-GB" sz="1600" dirty="0">
                <a:latin typeface="Arial" panose="020B0604020202020204" pitchFamily="34" charset="0"/>
                <a:cs typeface="Arial" panose="020B0604020202020204" pitchFamily="34" charset="0"/>
              </a:rPr>
              <a:t>encompasses the </a:t>
            </a:r>
            <a:r>
              <a:rPr lang="en-GB" sz="1600" dirty="0" err="1" smtClean="0">
                <a:latin typeface="Arial" panose="020B0604020202020204" pitchFamily="34" charset="0"/>
                <a:cs typeface="Arial" panose="020B0604020202020204" pitchFamily="34" charset="0"/>
              </a:rPr>
              <a:t>CfE</a:t>
            </a:r>
            <a:r>
              <a:rPr lang="en-GB" sz="1600" dirty="0" smtClean="0">
                <a:latin typeface="Arial" panose="020B0604020202020204" pitchFamily="34" charset="0"/>
                <a:cs typeface="Arial" panose="020B0604020202020204" pitchFamily="34" charset="0"/>
              </a:rPr>
              <a:t> entitlement </a:t>
            </a:r>
            <a:r>
              <a:rPr lang="en-GB" sz="1600" dirty="0">
                <a:latin typeface="Arial" panose="020B0604020202020204" pitchFamily="34" charset="0"/>
                <a:cs typeface="Arial" panose="020B0604020202020204" pitchFamily="34" charset="0"/>
              </a:rPr>
              <a:t>of </a:t>
            </a:r>
            <a:r>
              <a:rPr lang="en-GB" sz="1600" dirty="0" smtClean="0">
                <a:latin typeface="Arial" panose="020B0604020202020204" pitchFamily="34" charset="0"/>
                <a:cs typeface="Arial" panose="020B0604020202020204" pitchFamily="34" charset="0"/>
              </a:rPr>
              <a:t>personal support for all pupils. The promotion of Wellbeing is embedded </a:t>
            </a:r>
            <a:r>
              <a:rPr lang="en-GB" sz="1600" dirty="0">
                <a:latin typeface="Arial" panose="020B0604020202020204" pitchFamily="34" charset="0"/>
                <a:cs typeface="Arial" panose="020B0604020202020204" pitchFamily="34" charset="0"/>
              </a:rPr>
              <a:t>in the culture and ethos of the establishment and is evident in </a:t>
            </a:r>
            <a:r>
              <a:rPr lang="en-GB" sz="1600" dirty="0" smtClean="0">
                <a:latin typeface="Arial" panose="020B0604020202020204" pitchFamily="34" charset="0"/>
                <a:cs typeface="Arial" panose="020B0604020202020204" pitchFamily="34" charset="0"/>
              </a:rPr>
              <a:t>its policies</a:t>
            </a:r>
            <a:r>
              <a:rPr lang="en-GB" sz="1600" dirty="0">
                <a:latin typeface="Arial" panose="020B0604020202020204" pitchFamily="34" charset="0"/>
                <a:cs typeface="Arial" panose="020B0604020202020204" pitchFamily="34" charset="0"/>
              </a:rPr>
              <a:t>, systems and practice. The Universal </a:t>
            </a:r>
            <a:r>
              <a:rPr lang="en-GB" sz="1600" dirty="0" smtClean="0">
                <a:latin typeface="Arial" panose="020B0604020202020204" pitchFamily="34" charset="0"/>
                <a:cs typeface="Arial" panose="020B0604020202020204" pitchFamily="34" charset="0"/>
              </a:rPr>
              <a:t>Service is </a:t>
            </a:r>
            <a:r>
              <a:rPr lang="en-GB" sz="1600" dirty="0">
                <a:latin typeface="Arial" panose="020B0604020202020204" pitchFamily="34" charset="0"/>
                <a:cs typeface="Arial" panose="020B0604020202020204" pitchFamily="34" charset="0"/>
              </a:rPr>
              <a:t>the generic ways in which </a:t>
            </a:r>
            <a:r>
              <a:rPr lang="en-GB" sz="1600" dirty="0" smtClean="0">
                <a:latin typeface="Arial" panose="020B0604020202020204" pitchFamily="34" charset="0"/>
                <a:cs typeface="Arial" panose="020B0604020202020204" pitchFamily="34" charset="0"/>
              </a:rPr>
              <a:t>establishment staff </a:t>
            </a:r>
            <a:r>
              <a:rPr lang="en-GB" sz="1600" dirty="0">
                <a:latin typeface="Arial" panose="020B0604020202020204" pitchFamily="34" charset="0"/>
                <a:cs typeface="Arial" panose="020B0604020202020204" pitchFamily="34" charset="0"/>
              </a:rPr>
              <a:t>meet the wide continuum of </a:t>
            </a:r>
            <a:r>
              <a:rPr lang="en-GB" sz="1600" dirty="0" smtClean="0">
                <a:latin typeface="Arial" panose="020B0604020202020204" pitchFamily="34" charset="0"/>
                <a:cs typeface="Arial" panose="020B0604020202020204" pitchFamily="34" charset="0"/>
              </a:rPr>
              <a:t>wellbeing needs </a:t>
            </a:r>
            <a:r>
              <a:rPr lang="en-GB" sz="1600" dirty="0">
                <a:latin typeface="Arial" panose="020B0604020202020204" pitchFamily="34" charset="0"/>
                <a:cs typeface="Arial" panose="020B0604020202020204" pitchFamily="34" charset="0"/>
              </a:rPr>
              <a:t>of </a:t>
            </a:r>
            <a:r>
              <a:rPr lang="en-GB" sz="1600" dirty="0" smtClean="0">
                <a:latin typeface="Arial" panose="020B0604020202020204" pitchFamily="34" charset="0"/>
                <a:cs typeface="Arial" panose="020B0604020202020204" pitchFamily="34" charset="0"/>
              </a:rPr>
              <a:t>children through </a:t>
            </a:r>
            <a:r>
              <a:rPr lang="en-GB" sz="1600" dirty="0">
                <a:latin typeface="Arial" panose="020B0604020202020204" pitchFamily="34" charset="0"/>
                <a:cs typeface="Arial" panose="020B0604020202020204" pitchFamily="34" charset="0"/>
              </a:rPr>
              <a:t>the normal day-to-day running of the </a:t>
            </a:r>
            <a:r>
              <a:rPr lang="en-GB" sz="1600" dirty="0" smtClean="0">
                <a:latin typeface="Arial" panose="020B0604020202020204" pitchFamily="34" charset="0"/>
                <a:cs typeface="Arial" panose="020B0604020202020204" pitchFamily="34" charset="0"/>
              </a:rPr>
              <a:t>school. It is a dynamic, evolving </a:t>
            </a:r>
            <a:r>
              <a:rPr lang="en-GB" sz="1600" dirty="0">
                <a:latin typeface="Arial" panose="020B0604020202020204" pitchFamily="34" charset="0"/>
                <a:cs typeface="Arial" panose="020B0604020202020204" pitchFamily="34" charset="0"/>
              </a:rPr>
              <a:t>provision, </a:t>
            </a:r>
            <a:r>
              <a:rPr lang="en-GB" sz="1600" dirty="0" smtClean="0">
                <a:latin typeface="Arial" panose="020B0604020202020204" pitchFamily="34" charset="0"/>
                <a:cs typeface="Arial" panose="020B0604020202020204" pitchFamily="34" charset="0"/>
              </a:rPr>
              <a:t>responsive to strategic </a:t>
            </a:r>
            <a:r>
              <a:rPr lang="en-GB" sz="1600" dirty="0">
                <a:latin typeface="Arial" panose="020B0604020202020204" pitchFamily="34" charset="0"/>
                <a:cs typeface="Arial" panose="020B0604020202020204" pitchFamily="34" charset="0"/>
              </a:rPr>
              <a:t>improvement and inevitable changes in </a:t>
            </a:r>
            <a:r>
              <a:rPr lang="en-GB" sz="1600" dirty="0" smtClean="0">
                <a:latin typeface="Arial" panose="020B0604020202020204" pitchFamily="34" charset="0"/>
                <a:cs typeface="Arial" panose="020B0604020202020204" pitchFamily="34" charset="0"/>
              </a:rPr>
              <a:t>resources. </a:t>
            </a:r>
            <a:endPar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927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6a905bc4-4397-4a06-8dfe-710e1abd4e9f">5DTPYE5Z5DXK-6-5280</_dlc_DocId>
    <_dlc_DocIdUrl xmlns="6a905bc4-4397-4a06-8dfe-710e1abd4e9f">
      <Url>http://edupsych/_layouts/15/DocIdRedir.aspx?ID=5DTPYE5Z5DXK-6-5280</Url>
      <Description>5DTPYE5Z5DXK-6-5280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D02083ABCD6974EAE0BE9DB38E91561" ma:contentTypeVersion="1" ma:contentTypeDescription="Create a new document." ma:contentTypeScope="" ma:versionID="8023ab1c1c4d753cbeb4805197fd503c">
  <xsd:schema xmlns:xsd="http://www.w3.org/2001/XMLSchema" xmlns:xs="http://www.w3.org/2001/XMLSchema" xmlns:p="http://schemas.microsoft.com/office/2006/metadata/properties" xmlns:ns2="6a905bc4-4397-4a06-8dfe-710e1abd4e9f" targetNamespace="http://schemas.microsoft.com/office/2006/metadata/properties" ma:root="true" ma:fieldsID="0cfea7fb7207c3012db3ff9e01455cfe" ns2:_="">
    <xsd:import namespace="6a905bc4-4397-4a06-8dfe-710e1abd4e9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905bc4-4397-4a06-8dfe-710e1abd4e9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ABEAC0-B4F9-440E-A523-AD17EF9274E3}">
  <ds:schemaRefs>
    <ds:schemaRef ds:uri="http://schemas.microsoft.com/sharepoint/events"/>
  </ds:schemaRefs>
</ds:datastoreItem>
</file>

<file path=customXml/itemProps2.xml><?xml version="1.0" encoding="utf-8"?>
<ds:datastoreItem xmlns:ds="http://schemas.openxmlformats.org/officeDocument/2006/customXml" ds:itemID="{C4010E22-3F86-45C5-917A-C458E99DC8C6}">
  <ds:schemaRefs>
    <ds:schemaRef ds:uri="http://www.w3.org/XML/1998/namespace"/>
    <ds:schemaRef ds:uri="http://purl.org/dc/dcmitype/"/>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6a905bc4-4397-4a06-8dfe-710e1abd4e9f"/>
    <ds:schemaRef ds:uri="http://purl.org/dc/elements/1.1/"/>
  </ds:schemaRefs>
</ds:datastoreItem>
</file>

<file path=customXml/itemProps3.xml><?xml version="1.0" encoding="utf-8"?>
<ds:datastoreItem xmlns:ds="http://schemas.openxmlformats.org/officeDocument/2006/customXml" ds:itemID="{0654B2AA-9E65-4930-B3B1-2469E8E00C75}">
  <ds:schemaRefs>
    <ds:schemaRef ds:uri="http://schemas.microsoft.com/sharepoint/v3/contenttype/forms"/>
  </ds:schemaRefs>
</ds:datastoreItem>
</file>

<file path=customXml/itemProps4.xml><?xml version="1.0" encoding="utf-8"?>
<ds:datastoreItem xmlns:ds="http://schemas.openxmlformats.org/officeDocument/2006/customXml" ds:itemID="{109951A7-DDAF-4916-8E94-EA255E898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905bc4-4397-4a06-8dfe-710e1abd4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2823</TotalTime>
  <Words>3710</Words>
  <Application>Microsoft Office PowerPoint</Application>
  <PresentationFormat>On-screen Show (4:3)</PresentationFormat>
  <Paragraphs>258</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The Inverclyde GIRFEC Pathways</vt:lpstr>
      <vt:lpstr>GIRFEC Pathways Strategy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Inverclyde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IC User</dc:creator>
  <cp:lastModifiedBy>INVICTAD</cp:lastModifiedBy>
  <cp:revision>201</cp:revision>
  <cp:lastPrinted>2016-03-15T16:28:22Z</cp:lastPrinted>
  <dcterms:created xsi:type="dcterms:W3CDTF">2006-11-28T14:15:20Z</dcterms:created>
  <dcterms:modified xsi:type="dcterms:W3CDTF">2016-07-21T10:43:00Z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0x0101005D02083ABCD6974EAE0BE9DB38E91561</vt:lpwstr>
  </property>
  <property fmtid="{D5CDD505-2E9C-101B-9397-08002B2CF9AE}" pid="3" name="_dlc_DocIdItemGuid">
    <vt:lpwstr>cea302b5-bebf-43b5-9504-ca38d4f0b3cb</vt:lpwstr>
  </property>
</Properties>
</file>