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7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473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651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42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263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247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685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75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855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288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3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689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18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94362" cy="6503895"/>
          </a:xfrm>
          <a:prstGeom prst="rect">
            <a:avLst/>
          </a:prstGeom>
        </p:spPr>
      </p:pic>
      <p:sp>
        <p:nvSpPr>
          <p:cNvPr id="5" name="TextBox 1"/>
          <p:cNvSpPr txBox="1"/>
          <p:nvPr/>
        </p:nvSpPr>
        <p:spPr>
          <a:xfrm>
            <a:off x="58362" y="188639"/>
            <a:ext cx="24974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 smtClean="0">
                <a:solidFill>
                  <a:schemeClr val="bg1"/>
                </a:solidFill>
              </a:rPr>
              <a:t>Contact : 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Inverclyde CHCP, 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on </a:t>
            </a:r>
            <a:r>
              <a:rPr lang="en-GB" sz="2000" b="1" dirty="0" smtClean="0">
                <a:solidFill>
                  <a:schemeClr val="bg1"/>
                </a:solidFill>
              </a:rPr>
              <a:t>01475 </a:t>
            </a:r>
            <a:r>
              <a:rPr lang="en-GB" sz="2000" b="1" smtClean="0">
                <a:solidFill>
                  <a:schemeClr val="bg1"/>
                </a:solidFill>
              </a:rPr>
              <a:t>715 </a:t>
            </a:r>
            <a:r>
              <a:rPr lang="en-GB" sz="2000" b="1" smtClean="0">
                <a:solidFill>
                  <a:schemeClr val="bg1"/>
                </a:solidFill>
              </a:rPr>
              <a:t>010 </a:t>
            </a:r>
            <a:endParaRPr lang="en-GB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383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Stripe</dc:creator>
  <cp:lastModifiedBy>INVICTAD</cp:lastModifiedBy>
  <cp:revision>4</cp:revision>
  <dcterms:created xsi:type="dcterms:W3CDTF">2015-02-11T11:07:39Z</dcterms:created>
  <dcterms:modified xsi:type="dcterms:W3CDTF">2015-02-27T15:08:14Z</dcterms:modified>
</cp:coreProperties>
</file>