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9" d="100"/>
          <a:sy n="69" d="100"/>
        </p:scale>
        <p:origin x="-1758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473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5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42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26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24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685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5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85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28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3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68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18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" y="116633"/>
            <a:ext cx="9036000" cy="6624736"/>
          </a:xfrm>
          <a:prstGeom prst="rect">
            <a:avLst/>
          </a:prstGeom>
        </p:spPr>
      </p:pic>
      <p:sp>
        <p:nvSpPr>
          <p:cNvPr id="4" name="TextBox 1"/>
          <p:cNvSpPr txBox="1"/>
          <p:nvPr/>
        </p:nvSpPr>
        <p:spPr>
          <a:xfrm>
            <a:off x="179512" y="5212357"/>
            <a:ext cx="54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 smtClean="0">
                <a:solidFill>
                  <a:schemeClr val="bg1"/>
                </a:solidFill>
              </a:rPr>
              <a:t>Contact : 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Inverclyde </a:t>
            </a:r>
            <a:r>
              <a:rPr lang="en-GB" sz="2800" dirty="0" smtClean="0">
                <a:solidFill>
                  <a:schemeClr val="bg1"/>
                </a:solidFill>
              </a:rPr>
              <a:t>CHCP</a:t>
            </a:r>
            <a:endParaRPr lang="en-GB" sz="28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on </a:t>
            </a:r>
            <a:r>
              <a:rPr lang="en-GB" sz="2800" b="1" dirty="0" smtClean="0">
                <a:solidFill>
                  <a:schemeClr val="bg1"/>
                </a:solidFill>
              </a:rPr>
              <a:t>01475 715 </a:t>
            </a:r>
            <a:r>
              <a:rPr lang="en-GB" sz="2800" b="1" dirty="0" smtClean="0">
                <a:solidFill>
                  <a:schemeClr val="bg1"/>
                </a:solidFill>
              </a:rPr>
              <a:t>010</a:t>
            </a:r>
            <a:endParaRPr lang="en-GB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013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Stripe</dc:creator>
  <cp:lastModifiedBy>INVICTAD</cp:lastModifiedBy>
  <cp:revision>5</cp:revision>
  <dcterms:created xsi:type="dcterms:W3CDTF">2015-02-11T11:07:39Z</dcterms:created>
  <dcterms:modified xsi:type="dcterms:W3CDTF">2015-02-27T15:08:34Z</dcterms:modified>
</cp:coreProperties>
</file>