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5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47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65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4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26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4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68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8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85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288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689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4226-3F14-4302-AEED-CFBE233EED3E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12A9-D8BC-48D2-B791-80D604EEC9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18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" y="204011"/>
            <a:ext cx="9036000" cy="6373796"/>
          </a:xfrm>
          <a:prstGeom prst="rect">
            <a:avLst/>
          </a:prstGeom>
        </p:spPr>
      </p:pic>
      <p:sp>
        <p:nvSpPr>
          <p:cNvPr id="4" name="TextBox 1"/>
          <p:cNvSpPr txBox="1"/>
          <p:nvPr/>
        </p:nvSpPr>
        <p:spPr>
          <a:xfrm>
            <a:off x="179512" y="4509120"/>
            <a:ext cx="540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>
                <a:solidFill>
                  <a:schemeClr val="bg1"/>
                </a:solidFill>
              </a:rPr>
              <a:t>Contact : 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Inverclyde </a:t>
            </a:r>
            <a:r>
              <a:rPr lang="en-GB" sz="2800" dirty="0" smtClean="0">
                <a:solidFill>
                  <a:schemeClr val="bg1"/>
                </a:solidFill>
              </a:rPr>
              <a:t>CHCP</a:t>
            </a: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dirty="0" smtClean="0">
                <a:solidFill>
                  <a:schemeClr val="bg1"/>
                </a:solidFill>
              </a:rPr>
              <a:t>on </a:t>
            </a:r>
            <a:r>
              <a:rPr lang="en-GB" sz="2800" b="1" dirty="0" smtClean="0">
                <a:solidFill>
                  <a:schemeClr val="bg1"/>
                </a:solidFill>
              </a:rPr>
              <a:t>01475 </a:t>
            </a:r>
            <a:r>
              <a:rPr lang="en-GB" sz="2800" b="1" smtClean="0">
                <a:solidFill>
                  <a:schemeClr val="bg1"/>
                </a:solidFill>
              </a:rPr>
              <a:t>715 </a:t>
            </a:r>
            <a:r>
              <a:rPr lang="en-GB" sz="2800" b="1" smtClean="0">
                <a:solidFill>
                  <a:schemeClr val="bg1"/>
                </a:solidFill>
              </a:rPr>
              <a:t>010 </a:t>
            </a:r>
            <a:endParaRPr lang="en-GB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4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Stripe</dc:creator>
  <cp:lastModifiedBy>INVICTAD</cp:lastModifiedBy>
  <cp:revision>4</cp:revision>
  <dcterms:created xsi:type="dcterms:W3CDTF">2015-02-11T11:07:39Z</dcterms:created>
  <dcterms:modified xsi:type="dcterms:W3CDTF">2015-02-27T15:08:47Z</dcterms:modified>
</cp:coreProperties>
</file>