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4226-3F14-4302-AEED-CFBE233EED3E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12A9-D8BC-48D2-B791-80D604EEC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9473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4226-3F14-4302-AEED-CFBE233EED3E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12A9-D8BC-48D2-B791-80D604EEC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651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4226-3F14-4302-AEED-CFBE233EED3E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12A9-D8BC-48D2-B791-80D604EEC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427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4226-3F14-4302-AEED-CFBE233EED3E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12A9-D8BC-48D2-B791-80D604EEC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263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4226-3F14-4302-AEED-CFBE233EED3E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12A9-D8BC-48D2-B791-80D604EEC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247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4226-3F14-4302-AEED-CFBE233EED3E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12A9-D8BC-48D2-B791-80D604EEC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685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4226-3F14-4302-AEED-CFBE233EED3E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12A9-D8BC-48D2-B791-80D604EEC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0758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4226-3F14-4302-AEED-CFBE233EED3E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12A9-D8BC-48D2-B791-80D604EEC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855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4226-3F14-4302-AEED-CFBE233EED3E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12A9-D8BC-48D2-B791-80D604EEC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288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4226-3F14-4302-AEED-CFBE233EED3E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12A9-D8BC-48D2-B791-80D604EEC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43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4226-3F14-4302-AEED-CFBE233EED3E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12A9-D8BC-48D2-B791-80D604EEC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689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34226-3F14-4302-AEED-CFBE233EED3E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F12A9-D8BC-48D2-B791-80D604EEC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818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7" y="219772"/>
            <a:ext cx="9036000" cy="634264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79512" y="4941168"/>
            <a:ext cx="5400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bg1"/>
                </a:solidFill>
              </a:rPr>
              <a:t>Contact : 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Inverclyde </a:t>
            </a:r>
            <a:r>
              <a:rPr lang="en-GB" sz="2800" dirty="0" smtClean="0">
                <a:solidFill>
                  <a:schemeClr val="bg1"/>
                </a:solidFill>
              </a:rPr>
              <a:t>CHCP</a:t>
            </a:r>
            <a:endParaRPr lang="en-GB" sz="2800" dirty="0" smtClean="0">
              <a:solidFill>
                <a:schemeClr val="bg1"/>
              </a:solidFill>
            </a:endParaRPr>
          </a:p>
          <a:p>
            <a:r>
              <a:rPr lang="en-GB" sz="2800" dirty="0" smtClean="0">
                <a:solidFill>
                  <a:schemeClr val="bg1"/>
                </a:solidFill>
              </a:rPr>
              <a:t>on </a:t>
            </a:r>
            <a:r>
              <a:rPr lang="en-GB" sz="2800" b="1" dirty="0" smtClean="0">
                <a:solidFill>
                  <a:schemeClr val="bg1"/>
                </a:solidFill>
              </a:rPr>
              <a:t>01475 715 </a:t>
            </a:r>
            <a:r>
              <a:rPr lang="en-GB" sz="2800" b="1" dirty="0" smtClean="0">
                <a:solidFill>
                  <a:schemeClr val="bg1"/>
                </a:solidFill>
              </a:rPr>
              <a:t>010</a:t>
            </a:r>
            <a:endParaRPr lang="en-GB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898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Stripe</dc:creator>
  <cp:lastModifiedBy>INVICTAD</cp:lastModifiedBy>
  <cp:revision>4</cp:revision>
  <dcterms:created xsi:type="dcterms:W3CDTF">2015-02-11T11:07:39Z</dcterms:created>
  <dcterms:modified xsi:type="dcterms:W3CDTF">2015-02-27T15:09:01Z</dcterms:modified>
</cp:coreProperties>
</file>